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4" r:id="rId1"/>
    <p:sldMasterId id="2147483884" r:id="rId2"/>
  </p:sldMasterIdLst>
  <p:notesMasterIdLst>
    <p:notesMasterId r:id="rId9"/>
  </p:notesMasterIdLst>
  <p:handoutMasterIdLst>
    <p:handoutMasterId r:id="rId10"/>
  </p:handoutMasterIdLst>
  <p:sldIdLst>
    <p:sldId id="256" r:id="rId3"/>
    <p:sldId id="1917" r:id="rId4"/>
    <p:sldId id="1922" r:id="rId5"/>
    <p:sldId id="1753" r:id="rId6"/>
    <p:sldId id="1925" r:id="rId7"/>
    <p:sldId id="1919" r:id="rId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6" userDrawn="1">
          <p15:clr>
            <a:srgbClr val="A4A3A4"/>
          </p15:clr>
        </p15:guide>
        <p15:guide id="2" pos="5472" userDrawn="1">
          <p15:clr>
            <a:srgbClr val="A4A3A4"/>
          </p15:clr>
        </p15:guide>
        <p15:guide id="3" pos="5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fael Coss" initials="RC" lastIdx="6" clrIdx="0">
    <p:extLst>
      <p:ext uri="{19B8F6BF-5375-455C-9EA6-DF929625EA0E}">
        <p15:presenceInfo xmlns:p15="http://schemas.microsoft.com/office/powerpoint/2012/main" userId="S::rafael.coss@h2oai.onmicrosoft.com::a4847a48-85d8-45b6-b88d-b7be9f77eaf4" providerId="AD"/>
      </p:ext>
    </p:extLst>
  </p:cmAuthor>
  <p:cmAuthor id="2" name="Rafael Coss" initials="RC [2]" lastIdx="5" clrIdx="1">
    <p:extLst>
      <p:ext uri="{19B8F6BF-5375-455C-9EA6-DF929625EA0E}">
        <p15:presenceInfo xmlns:p15="http://schemas.microsoft.com/office/powerpoint/2012/main" userId="a4847a48-85d8-45b6-b88d-b7be9f77ea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99"/>
    <a:srgbClr val="0066CC"/>
    <a:srgbClr val="0099CC"/>
    <a:srgbClr val="FFE700"/>
    <a:srgbClr val="A6A6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中間スタイル 1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63"/>
    <p:restoredTop sz="94014" autoAdjust="0"/>
  </p:normalViewPr>
  <p:slideViewPr>
    <p:cSldViewPr snapToGrid="0" snapToObjects="1">
      <p:cViewPr varScale="1">
        <p:scale>
          <a:sx n="160" d="100"/>
          <a:sy n="160" d="100"/>
        </p:scale>
        <p:origin x="496" y="176"/>
      </p:cViewPr>
      <p:guideLst>
        <p:guide orient="horz" pos="2316"/>
        <p:guide pos="5472"/>
        <p:guide pos="52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3077" y="8839200"/>
            <a:ext cx="237244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900">
                <a:solidFill>
                  <a:schemeClr val="tx2"/>
                </a:solidFill>
              </a:rPr>
              <a:t>H2O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45702" y="8839200"/>
            <a:ext cx="142667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r"/>
            <a:fld id="{4A5474BB-BE7B-4305-B14F-62CC7BA0769D}" type="slidenum">
              <a:rPr lang="en-US" sz="900" smtClean="0">
                <a:solidFill>
                  <a:schemeClr val="tx2"/>
                </a:solidFill>
              </a:rPr>
              <a:pPr algn="r"/>
              <a:t>‹#›</a:t>
            </a:fld>
            <a:endParaRPr lang="en-US" sz="9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9764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68630" y="365443"/>
            <a:ext cx="4179570" cy="2351258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2983832"/>
            <a:ext cx="5943600" cy="574183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3077" y="8839200"/>
            <a:ext cx="237244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900">
                <a:solidFill>
                  <a:schemeClr val="tx2"/>
                </a:solidFill>
              </a:rPr>
              <a:t>H2O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45702" y="8839200"/>
            <a:ext cx="142667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r"/>
            <a:fld id="{4A5474BB-BE7B-4305-B14F-62CC7BA0769D}" type="slidenum">
              <a:rPr lang="en-US" sz="900" smtClean="0">
                <a:solidFill>
                  <a:schemeClr val="tx2"/>
                </a:solidFill>
              </a:rPr>
              <a:pPr algn="r"/>
              <a:t>‹#›</a:t>
            </a:fld>
            <a:endParaRPr lang="en-US" sz="9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306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90000"/>
      </a:lnSpc>
      <a:spcBef>
        <a:spcPts val="400"/>
      </a:spcBef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lnSpc>
        <a:spcPct val="90000"/>
      </a:lnSpc>
      <a:spcBef>
        <a:spcPts val="400"/>
      </a:spcBef>
      <a:buClr>
        <a:schemeClr val="tx2"/>
      </a:buClr>
      <a:buFont typeface="Arial" panose="020B0604020202020204" pitchFamily="34" charset="0"/>
      <a:buChar char="•"/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396875" indent="-106363" algn="l" defTabSz="914400" rtl="0" eaLnBrk="1" latinLnBrk="0" hangingPunct="1">
      <a:lnSpc>
        <a:spcPct val="90000"/>
      </a:lnSpc>
      <a:spcBef>
        <a:spcPts val="400"/>
      </a:spcBef>
      <a:buClr>
        <a:schemeClr val="tx2"/>
      </a:buClr>
      <a:buFont typeface="Calibri" panose="020F0502020204030204" pitchFamily="34" charset="0"/>
      <a:buChar char="̶"/>
      <a:defRPr sz="1100" kern="1200">
        <a:solidFill>
          <a:schemeClr val="tx2"/>
        </a:solidFill>
        <a:latin typeface="+mn-lt"/>
        <a:ea typeface="+mn-ea"/>
        <a:cs typeface="+mn-cs"/>
      </a:defRPr>
    </a:lvl3pPr>
    <a:lvl4pPr marL="684213" indent="-171450" algn="l" defTabSz="914400" rtl="0" eaLnBrk="1" latinLnBrk="0" hangingPunct="1">
      <a:lnSpc>
        <a:spcPct val="90000"/>
      </a:lnSpc>
      <a:spcBef>
        <a:spcPts val="400"/>
      </a:spcBef>
      <a:buClr>
        <a:schemeClr val="tx2"/>
      </a:buClr>
      <a:buFont typeface="Arial" panose="020B0604020202020204" pitchFamily="34" charset="0"/>
      <a:buChar char="–"/>
      <a:defRPr sz="1100" kern="1200">
        <a:solidFill>
          <a:schemeClr val="tx2"/>
        </a:solidFill>
        <a:latin typeface="+mn-lt"/>
        <a:ea typeface="+mn-ea"/>
        <a:cs typeface="+mn-cs"/>
      </a:defRPr>
    </a:lvl4pPr>
    <a:lvl5pPr marL="914400" indent="-111125" algn="l" defTabSz="914400" rtl="0" eaLnBrk="1" latinLnBrk="0" hangingPunct="1">
      <a:lnSpc>
        <a:spcPct val="90000"/>
      </a:lnSpc>
      <a:spcBef>
        <a:spcPts val="400"/>
      </a:spcBef>
      <a:buClr>
        <a:schemeClr val="accent1"/>
      </a:buClr>
      <a:buFont typeface="Calibri" panose="020F0502020204030204" pitchFamily="34" charset="0"/>
      <a:buChar char="̶"/>
      <a:defRPr sz="11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365125"/>
            <a:ext cx="4179887" cy="2351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999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68313" y="365125"/>
            <a:ext cx="4179887" cy="23510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4431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68313" y="365125"/>
            <a:ext cx="4179887" cy="23510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6235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68313" y="365125"/>
            <a:ext cx="4179887" cy="23510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29025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68313" y="365125"/>
            <a:ext cx="4179887" cy="23510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0769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68313" y="365125"/>
            <a:ext cx="4179887" cy="23510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1331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915"/>
            <a:ext cx="7772400" cy="53039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3256" y="2146430"/>
            <a:ext cx="4066505" cy="927806"/>
          </a:xfrm>
        </p:spPr>
        <p:txBody>
          <a:bodyPr>
            <a:normAutofit/>
          </a:bodyPr>
          <a:lstStyle>
            <a:lvl1pPr marL="0" indent="0" algn="ctr">
              <a:buNone/>
              <a:defRPr sz="2100" i="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Names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/>
          <a:lstStyle/>
          <a:p>
            <a:fld id="{2DB7A58F-6F63-4968-AC18-7832F07264C3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6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2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6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/>
          <a:lstStyle/>
          <a:p>
            <a:fld id="{2DB7A58F-6F63-4968-AC18-7832F07264C3}" type="datetimeFigureOut">
              <a:rPr lang="en-US" smtClean="0"/>
              <a:t>5/5/22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/>
          <a:lstStyle/>
          <a:p>
            <a:fld id="{54C18B77-3485-4B2A-8563-2C1FCF62F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223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/>
          <a:lstStyle/>
          <a:p>
            <a:fld id="{2DB7A58F-6F63-4968-AC18-7832F07264C3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/>
          <a:lstStyle/>
          <a:p>
            <a:fld id="{54C18B77-3485-4B2A-8563-2C1FCF62FC8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9737" y="4737826"/>
            <a:ext cx="940590" cy="37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60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1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1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/>
          <a:lstStyle/>
          <a:p>
            <a:fld id="{2DB7A58F-6F63-4968-AC18-7832F07264C3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/>
          <a:lstStyle/>
          <a:p>
            <a:fld id="{54C18B77-3485-4B2A-8563-2C1FCF62FC8E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9737" y="4737826"/>
            <a:ext cx="940590" cy="37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127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/>
        </p:nvSpPr>
        <p:spPr>
          <a:xfrm>
            <a:off x="0" y="2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 hasCustomPrompt="1"/>
          </p:nvPr>
        </p:nvSpPr>
        <p:spPr>
          <a:xfrm>
            <a:off x="457200" y="1"/>
            <a:ext cx="8229600" cy="56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05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marL="0" marR="0" lvl="0" indent="0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b="1" i="0" u="none" strike="noStrike" cap="none" spc="225" baseline="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2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363350" y="4767265"/>
            <a:ext cx="2085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fld id="{2DB7A58F-6F63-4968-AC18-7832F07264C3}" type="datetimeFigureOut">
              <a:rPr lang="en-US" smtClean="0"/>
              <a:t>5/5/22</a:t>
            </a:fld>
            <a:endParaRPr lang="en-US"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59164" y="4767265"/>
            <a:ext cx="2847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9737" y="4737826"/>
            <a:ext cx="940590" cy="37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21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F355EE-76A6-43F1-AA01-55AB92DB0C7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36728" y="2505615"/>
            <a:ext cx="5745708" cy="498598"/>
          </a:xfrm>
        </p:spPr>
        <p:txBody>
          <a:bodyPr wrap="square" anchor="b"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436728" y="3662315"/>
            <a:ext cx="5745708" cy="276999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600"/>
              </a:spcBef>
              <a:buNone/>
              <a:defRPr sz="2000" b="1">
                <a:solidFill>
                  <a:schemeClr val="accent2"/>
                </a:solidFill>
              </a:defRPr>
            </a:lvl1pPr>
            <a:lvl2pPr marL="0" indent="0">
              <a:buNone/>
              <a:defRPr b="1">
                <a:solidFill>
                  <a:schemeClr val="accent5"/>
                </a:solidFill>
              </a:defRPr>
            </a:lvl2pPr>
            <a:lvl3pPr marL="0" indent="0">
              <a:buNone/>
              <a:defRPr b="1">
                <a:solidFill>
                  <a:schemeClr val="accent5"/>
                </a:solidFill>
              </a:defRPr>
            </a:lvl3pPr>
            <a:lvl4pPr marL="0" indent="0">
              <a:buNone/>
              <a:defRPr b="1">
                <a:solidFill>
                  <a:schemeClr val="accent5"/>
                </a:solidFill>
              </a:defRPr>
            </a:lvl4pPr>
            <a:lvl5pPr marL="0" indent="0">
              <a:buNone/>
              <a:defRPr b="1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36728" y="4060729"/>
            <a:ext cx="5745708" cy="2492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600"/>
              </a:spcBef>
              <a:buNone/>
              <a:defRPr sz="1800">
                <a:solidFill>
                  <a:schemeClr val="accent2"/>
                </a:solidFill>
              </a:defRPr>
            </a:lvl1pPr>
            <a:lvl2pPr marL="172640" indent="0">
              <a:buNone/>
              <a:defRPr/>
            </a:lvl2pPr>
            <a:lvl3pPr marL="362807" indent="0">
              <a:buNone/>
              <a:defRPr/>
            </a:lvl3pPr>
            <a:lvl4pPr marL="515540" indent="0">
              <a:buNone/>
              <a:defRPr/>
            </a:lvl4pPr>
            <a:lvl5pPr marL="691991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5E3915-C9C7-4549-81CC-77223E12A52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0109" y="682389"/>
            <a:ext cx="1260160" cy="4822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E54879-A573-7641-86DA-8059626A51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FE40E3-C1AE-8B4D-AAB7-8E2C0D49D4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0109" y="682389"/>
            <a:ext cx="1260160" cy="48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3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376" userDrawn="1">
          <p15:clr>
            <a:srgbClr val="FBAE40"/>
          </p15:clr>
        </p15:guide>
        <p15:guide id="6" pos="144" userDrawn="1">
          <p15:clr>
            <a:srgbClr val="FBAE40"/>
          </p15:clr>
        </p15:guide>
        <p15:guide id="7" pos="3600" userDrawn="1">
          <p15:clr>
            <a:srgbClr val="FBAE40"/>
          </p15:clr>
        </p15:guide>
        <p15:guide id="8" pos="561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F355EE-76A6-43F1-AA01-55AB92DB0C7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36728" y="2505615"/>
            <a:ext cx="5745708" cy="498598"/>
          </a:xfrm>
        </p:spPr>
        <p:txBody>
          <a:bodyPr wrap="square" anchor="b">
            <a:spAutoFit/>
          </a:bodyPr>
          <a:lstStyle>
            <a:lvl1pPr>
              <a:lnSpc>
                <a:spcPct val="90000"/>
              </a:lnSpc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436728" y="3662315"/>
            <a:ext cx="5745708" cy="276999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60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0" indent="0">
              <a:buNone/>
              <a:defRPr b="1">
                <a:solidFill>
                  <a:schemeClr val="accent5"/>
                </a:solidFill>
              </a:defRPr>
            </a:lvl2pPr>
            <a:lvl3pPr marL="0" indent="0">
              <a:buNone/>
              <a:defRPr b="1">
                <a:solidFill>
                  <a:schemeClr val="accent5"/>
                </a:solidFill>
              </a:defRPr>
            </a:lvl3pPr>
            <a:lvl4pPr marL="0" indent="0">
              <a:buNone/>
              <a:defRPr b="1">
                <a:solidFill>
                  <a:schemeClr val="accent5"/>
                </a:solidFill>
              </a:defRPr>
            </a:lvl4pPr>
            <a:lvl5pPr marL="0" indent="0">
              <a:buNone/>
              <a:defRPr b="1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36728" y="4060729"/>
            <a:ext cx="5745708" cy="2492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172640" indent="0">
              <a:buNone/>
              <a:defRPr/>
            </a:lvl2pPr>
            <a:lvl3pPr marL="362807" indent="0">
              <a:buNone/>
              <a:defRPr/>
            </a:lvl3pPr>
            <a:lvl4pPr marL="515540" indent="0">
              <a:buNone/>
              <a:defRPr/>
            </a:lvl4pPr>
            <a:lvl5pPr marL="691991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D3B35B-2DAC-4B05-8639-D62BE4E57A08}"/>
              </a:ext>
            </a:extLst>
          </p:cNvPr>
          <p:cNvGrpSpPr/>
          <p:nvPr/>
        </p:nvGrpSpPr>
        <p:grpSpPr bwMode="gray">
          <a:xfrm>
            <a:off x="7588155" y="429904"/>
            <a:ext cx="1125941" cy="1125941"/>
            <a:chOff x="7274257" y="0"/>
            <a:chExt cx="1555845" cy="155584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0F00153-9994-405D-B4C0-6CFF60E10F6D}"/>
                </a:ext>
              </a:extLst>
            </p:cNvPr>
            <p:cNvSpPr/>
            <p:nvPr/>
          </p:nvSpPr>
          <p:spPr bwMode="gray">
            <a:xfrm>
              <a:off x="7274257" y="0"/>
              <a:ext cx="1555845" cy="1555845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FF7BBFC-DC39-489D-ADB5-862751A81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424383" y="526949"/>
              <a:ext cx="1276066" cy="488386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97DBE19-1692-5145-94B5-9B7CFE540C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20D0057-2EE0-7340-8225-AF22CC0C31DE}"/>
              </a:ext>
            </a:extLst>
          </p:cNvPr>
          <p:cNvGrpSpPr/>
          <p:nvPr userDrawn="1"/>
        </p:nvGrpSpPr>
        <p:grpSpPr bwMode="gray">
          <a:xfrm>
            <a:off x="7588155" y="429904"/>
            <a:ext cx="1125941" cy="1125941"/>
            <a:chOff x="7274257" y="0"/>
            <a:chExt cx="1555845" cy="155584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F8F1DF-0FA4-F240-9510-280784DE61B3}"/>
                </a:ext>
              </a:extLst>
            </p:cNvPr>
            <p:cNvSpPr/>
            <p:nvPr userDrawn="1"/>
          </p:nvSpPr>
          <p:spPr bwMode="gray">
            <a:xfrm>
              <a:off x="7274257" y="0"/>
              <a:ext cx="1555845" cy="1555845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F0D7703-B774-ED40-8B4F-588218FD6C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424383" y="526949"/>
              <a:ext cx="1276066" cy="4883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960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76">
          <p15:clr>
            <a:srgbClr val="FBAE40"/>
          </p15:clr>
        </p15:guide>
        <p15:guide id="2" pos="144">
          <p15:clr>
            <a:srgbClr val="FBAE40"/>
          </p15:clr>
        </p15:guide>
        <p15:guide id="3" pos="3600">
          <p15:clr>
            <a:srgbClr val="FBAE40"/>
          </p15:clr>
        </p15:guide>
        <p15:guide id="4" pos="561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36728" y="2505615"/>
            <a:ext cx="5745708" cy="498598"/>
          </a:xfrm>
        </p:spPr>
        <p:txBody>
          <a:bodyPr wrap="square" anchor="b">
            <a:spAutoFit/>
          </a:bodyPr>
          <a:lstStyle>
            <a:lvl1pPr>
              <a:lnSpc>
                <a:spcPct val="90000"/>
              </a:lnSpc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36728" y="3662315"/>
            <a:ext cx="5745708" cy="276999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60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0" indent="0">
              <a:buNone/>
              <a:defRPr b="1">
                <a:solidFill>
                  <a:schemeClr val="accent5"/>
                </a:solidFill>
              </a:defRPr>
            </a:lvl2pPr>
            <a:lvl3pPr marL="0" indent="0">
              <a:buNone/>
              <a:defRPr b="1">
                <a:solidFill>
                  <a:schemeClr val="accent5"/>
                </a:solidFill>
              </a:defRPr>
            </a:lvl3pPr>
            <a:lvl4pPr marL="0" indent="0">
              <a:buNone/>
              <a:defRPr b="1">
                <a:solidFill>
                  <a:schemeClr val="accent5"/>
                </a:solidFill>
              </a:defRPr>
            </a:lvl4pPr>
            <a:lvl5pPr marL="0" indent="0">
              <a:buNone/>
              <a:defRPr b="1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436728" y="4060729"/>
            <a:ext cx="5745708" cy="2492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172640" indent="0">
              <a:buNone/>
              <a:defRPr/>
            </a:lvl2pPr>
            <a:lvl3pPr marL="362807" indent="0">
              <a:buNone/>
              <a:defRPr/>
            </a:lvl3pPr>
            <a:lvl4pPr marL="515540" indent="0">
              <a:buNone/>
              <a:defRPr/>
            </a:lvl4pPr>
            <a:lvl5pPr marL="691991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D906165-8430-4C6C-84D2-7401C59DC04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5143500"/>
          </a:xfrm>
        </p:spPr>
        <p:txBody>
          <a:bodyPr lIns="182880" tIns="182880" rIns="0" anchor="t">
            <a:noAutofit/>
          </a:bodyPr>
          <a:lstStyle>
            <a:lvl1pPr marL="0" indent="0" algn="l">
              <a:buNone/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cent icon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1025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76">
          <p15:clr>
            <a:srgbClr val="FBAE40"/>
          </p15:clr>
        </p15:guide>
        <p15:guide id="2" pos="144">
          <p15:clr>
            <a:srgbClr val="FBAE40"/>
          </p15:clr>
        </p15:guide>
        <p15:guide id="3" pos="3600">
          <p15:clr>
            <a:srgbClr val="FBAE40"/>
          </p15:clr>
        </p15:guide>
        <p15:guide id="4" pos="561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8D176D-276E-4F9B-AB97-CCDA38D6DC2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ED4C88-3093-44BC-ABF1-9A10521D729E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D396F8-3730-4B6C-9FF6-74708988EE3E}"/>
              </a:ext>
            </a:extLst>
          </p:cNvPr>
          <p:cNvSpPr txBox="1"/>
          <p:nvPr/>
        </p:nvSpPr>
        <p:spPr bwMode="gray"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896325-5C36-4576-A7AA-AFEEF5F265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39126" y="720560"/>
            <a:ext cx="2003182" cy="443198"/>
          </a:xfrm>
        </p:spPr>
        <p:txBody>
          <a:bodyPr/>
          <a:lstStyle>
            <a:lvl1pPr algn="ctr">
              <a:defRPr sz="3200" b="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71E113D-3EDA-43D1-B325-362AB33BD5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847703" y="1097279"/>
            <a:ext cx="5917474" cy="918713"/>
          </a:xfrm>
        </p:spPr>
        <p:txBody>
          <a:bodyPr/>
          <a:lstStyle>
            <a:lvl1pPr>
              <a:buClr>
                <a:schemeClr val="accent3"/>
              </a:buClr>
              <a:defRPr sz="2400"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5"/>
              </a:buClr>
              <a:defRPr/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bullet</a:t>
            </a:r>
          </a:p>
          <a:p>
            <a:pPr lvl="2"/>
            <a:r>
              <a:rPr lang="en-US" dirty="0"/>
              <a:t>Third bullet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4C798B-1E35-4535-9B98-881EDF715737}"/>
              </a:ext>
            </a:extLst>
          </p:cNvPr>
          <p:cNvGrpSpPr/>
          <p:nvPr/>
        </p:nvGrpSpPr>
        <p:grpSpPr bwMode="gray">
          <a:xfrm>
            <a:off x="8262019" y="122704"/>
            <a:ext cx="649970" cy="649970"/>
            <a:chOff x="7069693" y="-204564"/>
            <a:chExt cx="1760409" cy="176040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63622B-2393-4720-8C81-3A8CDCA46072}"/>
                </a:ext>
              </a:extLst>
            </p:cNvPr>
            <p:cNvSpPr/>
            <p:nvPr/>
          </p:nvSpPr>
          <p:spPr bwMode="gray">
            <a:xfrm>
              <a:off x="7069693" y="-204564"/>
              <a:ext cx="1760409" cy="1760409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D80DCBA-EFFA-44DC-B386-382F9104F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330768" y="438682"/>
              <a:ext cx="1238257" cy="4739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987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CA5139-D0E2-435C-B966-86969C3043F1}"/>
              </a:ext>
            </a:extLst>
          </p:cNvPr>
          <p:cNvSpPr>
            <a:spLocks noChangeArrowheads="1"/>
          </p:cNvSpPr>
          <p:nvPr/>
        </p:nvSpPr>
        <p:spPr bwMode="black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0C8FA-3C12-46E0-B7EC-2232EF154EE8}"/>
              </a:ext>
            </a:extLst>
          </p:cNvPr>
          <p:cNvSpPr txBox="1"/>
          <p:nvPr/>
        </p:nvSpPr>
        <p:spPr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CEAFA38C-DF9E-49B2-A8F6-970558EAA8B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5143500"/>
          </a:xfrm>
        </p:spPr>
        <p:txBody>
          <a:bodyPr lIns="182880" tIns="182880" rIns="0" anchor="t">
            <a:noAutofit/>
          </a:bodyPr>
          <a:lstStyle>
            <a:lvl1pPr marL="0" indent="0" algn="l">
              <a:buNone/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center icon to insert photo, then send it back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B118F-D194-5B40-A33D-1D725248018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40C93-B940-624D-B032-52DAF63435C4}"/>
              </a:ext>
            </a:extLst>
          </p:cNvPr>
          <p:cNvSpPr txBox="1"/>
          <p:nvPr userDrawn="1"/>
        </p:nvSpPr>
        <p:spPr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407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alf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E71B67-0EF4-45AE-938E-0931290860F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CA5139-D0E2-435C-B966-86969C3043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0C8FA-3C12-46E0-B7EC-2232EF154EE8}"/>
              </a:ext>
            </a:extLst>
          </p:cNvPr>
          <p:cNvSpPr txBox="1"/>
          <p:nvPr/>
        </p:nvSpPr>
        <p:spPr bwMode="gray"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5795BA-0B19-48A5-AA48-1133DC57E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195" y="2178759"/>
            <a:ext cx="3910359" cy="498598"/>
          </a:xfrm>
        </p:spPr>
        <p:txBody>
          <a:bodyPr/>
          <a:lstStyle>
            <a:lvl1pPr>
              <a:defRPr sz="3600" b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CEAFA38C-DF9E-49B2-A8F6-970558EAA8B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2000" y="0"/>
            <a:ext cx="4572000" cy="5143500"/>
          </a:xfrm>
        </p:spPr>
        <p:txBody>
          <a:bodyPr lIns="182880" tIns="182880" rIns="0" anchor="t">
            <a:noAutofit/>
          </a:bodyPr>
          <a:lstStyle>
            <a:lvl1pPr marL="0" indent="0" algn="l">
              <a:buNone/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center icon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150402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/>
        </p:nvSpPr>
        <p:spPr>
          <a:xfrm>
            <a:off x="0" y="2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/>
          <a:lstStyle/>
          <a:p>
            <a:fld id="{2DB7A58F-6F63-4968-AC18-7832F07264C3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/>
          <a:lstStyle/>
          <a:p>
            <a:fld id="{54C18B77-3485-4B2A-8563-2C1FCF62FC8E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3611" y="4808766"/>
            <a:ext cx="1006716" cy="30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997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7FE4F2-B724-49B3-BDD3-6C80D60F62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BB93D9-F58E-41EE-80D0-853E0CBA1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018" y="2267051"/>
            <a:ext cx="6183296" cy="609398"/>
          </a:xfrm>
        </p:spPr>
        <p:txBody>
          <a:bodyPr/>
          <a:lstStyle>
            <a:lvl1pPr>
              <a:defRPr sz="4400" b="0"/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D1CEFAA-2F1F-4145-A2B0-1D787C52F1FC}"/>
              </a:ext>
            </a:extLst>
          </p:cNvPr>
          <p:cNvGrpSpPr/>
          <p:nvPr/>
        </p:nvGrpSpPr>
        <p:grpSpPr bwMode="gray">
          <a:xfrm>
            <a:off x="333872" y="4945119"/>
            <a:ext cx="8588671" cy="107722"/>
            <a:chOff x="333872" y="4945119"/>
            <a:chExt cx="8588671" cy="10772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C2C280-BC51-4C78-AB92-31D7BCEFF70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451260" y="4945119"/>
              <a:ext cx="471283" cy="10772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b" anchorCtr="0">
              <a:spAutoFit/>
            </a:bodyPr>
            <a:lstStyle/>
            <a:p>
              <a:pPr algn="r" eaLnBrk="1" hangingPunct="1"/>
              <a:r>
                <a:rPr lang="en-US" sz="700">
                  <a:solidFill>
                    <a:schemeClr val="accent3"/>
                  </a:solidFill>
                  <a:latin typeface="+mn-lt"/>
                </a:rPr>
                <a:t>Confidential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8A6F25-45A6-45AE-9957-8E8999819570}"/>
                </a:ext>
              </a:extLst>
            </p:cNvPr>
            <p:cNvSpPr txBox="1"/>
            <p:nvPr/>
          </p:nvSpPr>
          <p:spPr bwMode="gray">
            <a:xfrm>
              <a:off x="333872" y="4945119"/>
              <a:ext cx="65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b" anchorCtr="0">
              <a:spAutoFit/>
            </a:bodyPr>
            <a:lstStyle/>
            <a:p>
              <a:pPr algn="ctr"/>
              <a:endParaRPr lang="en-US" sz="700">
                <a:solidFill>
                  <a:schemeClr val="accent3"/>
                </a:solidFill>
                <a:latin typeface="+mn-lt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3122D2B-0EDC-47E4-9631-5BD8855B3F4D}"/>
              </a:ext>
            </a:extLst>
          </p:cNvPr>
          <p:cNvSpPr txBox="1"/>
          <p:nvPr/>
        </p:nvSpPr>
        <p:spPr bwMode="invGray"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1A15AC-0C95-46D1-A30B-FF21BF603466}"/>
              </a:ext>
            </a:extLst>
          </p:cNvPr>
          <p:cNvGrpSpPr/>
          <p:nvPr/>
        </p:nvGrpSpPr>
        <p:grpSpPr bwMode="gray">
          <a:xfrm>
            <a:off x="8262019" y="122704"/>
            <a:ext cx="649970" cy="649970"/>
            <a:chOff x="7069693" y="-204564"/>
            <a:chExt cx="1760409" cy="17604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9E7830-1551-4A5F-BD5E-CD35CF4703A7}"/>
                </a:ext>
              </a:extLst>
            </p:cNvPr>
            <p:cNvSpPr/>
            <p:nvPr/>
          </p:nvSpPr>
          <p:spPr bwMode="gray">
            <a:xfrm>
              <a:off x="7069693" y="-204564"/>
              <a:ext cx="1760409" cy="1760409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EA0F34E-B9EE-4DE0-A109-084811D4D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330768" y="438682"/>
              <a:ext cx="1238257" cy="473918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5D3FF7E-38DC-354D-B0E9-A49F055DF9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F8A150B-BC13-F94C-833E-13A1ADA8810B}"/>
              </a:ext>
            </a:extLst>
          </p:cNvPr>
          <p:cNvGrpSpPr/>
          <p:nvPr userDrawn="1"/>
        </p:nvGrpSpPr>
        <p:grpSpPr bwMode="gray">
          <a:xfrm>
            <a:off x="333872" y="4945119"/>
            <a:ext cx="8588671" cy="107722"/>
            <a:chOff x="333872" y="4945119"/>
            <a:chExt cx="8588671" cy="10772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95861A-6375-C444-A725-6804FE64528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451260" y="4945119"/>
              <a:ext cx="471283" cy="10772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b" anchorCtr="0">
              <a:spAutoFit/>
            </a:bodyPr>
            <a:lstStyle/>
            <a:p>
              <a:pPr algn="r" eaLnBrk="1" hangingPunct="1"/>
              <a:r>
                <a:rPr lang="en-US" sz="700">
                  <a:solidFill>
                    <a:schemeClr val="accent3"/>
                  </a:solidFill>
                  <a:latin typeface="+mn-lt"/>
                </a:rPr>
                <a:t>Confidential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56CE4B-2BAC-F146-8D16-9FCE27082B98}"/>
                </a:ext>
              </a:extLst>
            </p:cNvPr>
            <p:cNvSpPr txBox="1"/>
            <p:nvPr userDrawn="1"/>
          </p:nvSpPr>
          <p:spPr bwMode="gray">
            <a:xfrm>
              <a:off x="333872" y="4945119"/>
              <a:ext cx="65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b" anchorCtr="0">
              <a:spAutoFit/>
            </a:bodyPr>
            <a:lstStyle/>
            <a:p>
              <a:pPr algn="ctr"/>
              <a:endParaRPr lang="en-US" sz="700">
                <a:solidFill>
                  <a:schemeClr val="accent3"/>
                </a:solidFill>
                <a:latin typeface="+mn-lt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C03BFD5-7868-F945-87F6-EB9609BB5355}"/>
              </a:ext>
            </a:extLst>
          </p:cNvPr>
          <p:cNvSpPr txBox="1"/>
          <p:nvPr userDrawn="1"/>
        </p:nvSpPr>
        <p:spPr bwMode="invGray"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EBC3233-0F7B-3840-8A6D-97A28BE8B02A}"/>
              </a:ext>
            </a:extLst>
          </p:cNvPr>
          <p:cNvGrpSpPr/>
          <p:nvPr userDrawn="1"/>
        </p:nvGrpSpPr>
        <p:grpSpPr bwMode="gray">
          <a:xfrm>
            <a:off x="8262019" y="122704"/>
            <a:ext cx="649970" cy="649970"/>
            <a:chOff x="7069693" y="-204564"/>
            <a:chExt cx="1760409" cy="176040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64F0D4E-F990-6E4E-881D-62E83157335D}"/>
                </a:ext>
              </a:extLst>
            </p:cNvPr>
            <p:cNvSpPr/>
            <p:nvPr userDrawn="1"/>
          </p:nvSpPr>
          <p:spPr bwMode="gray">
            <a:xfrm>
              <a:off x="7069693" y="-204564"/>
              <a:ext cx="1760409" cy="1760409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2C7019F-7105-2A49-A22D-9DC8040967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330768" y="438682"/>
              <a:ext cx="1238257" cy="4739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277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90096C-9AFC-4E9B-9EF7-87D2358F00E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BB93D9-F58E-41EE-80D0-853E0CBA1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40018" y="2267051"/>
            <a:ext cx="6183296" cy="609398"/>
          </a:xfrm>
        </p:spPr>
        <p:txBody>
          <a:bodyPr/>
          <a:lstStyle>
            <a:lvl1pPr>
              <a:defRPr sz="4400" b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ACA2FD-ED9A-4240-B742-6D23997DE8CE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4834E0-04CF-46C8-9BC0-A79AF044E95F}"/>
              </a:ext>
            </a:extLst>
          </p:cNvPr>
          <p:cNvSpPr txBox="1"/>
          <p:nvPr/>
        </p:nvSpPr>
        <p:spPr bwMode="invGray"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5885CC-CC4C-4BD1-BB9D-57446FD537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358412" y="360200"/>
            <a:ext cx="457183" cy="1749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B831D0-BE1F-954F-B13A-E19FC4FB14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EAFA748-8841-A842-8E5C-71AEC331BEB8}"/>
              </a:ext>
            </a:extLst>
          </p:cNvPr>
          <p:cNvSpPr>
            <a:spLocks noChangeArrowheads="1"/>
          </p:cNvSpPr>
          <p:nvPr userDrawn="1"/>
        </p:nvSpPr>
        <p:spPr bwMode="invGray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2C3029-0B8A-C84A-95BE-09F2B054D84C}"/>
              </a:ext>
            </a:extLst>
          </p:cNvPr>
          <p:cNvSpPr txBox="1"/>
          <p:nvPr userDrawn="1"/>
        </p:nvSpPr>
        <p:spPr bwMode="invGray"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7C6DB6-EA07-354D-B6A4-F3A68FBE5E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358412" y="360200"/>
            <a:ext cx="457183" cy="17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5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055B37-CCE1-447A-B7CE-6A7BF845C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7907" y="1048420"/>
            <a:ext cx="3726893" cy="1123384"/>
          </a:xfrm>
        </p:spPr>
        <p:txBody>
          <a:bodyPr/>
          <a:lstStyle>
            <a:lvl1pPr marL="230188" indent="-230188">
              <a:spcBef>
                <a:spcPts val="1200"/>
              </a:spcBef>
              <a:buClr>
                <a:schemeClr val="accent3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C021FA5F-8666-42BC-A7E4-8BD3C5C229D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2000" y="1047522"/>
            <a:ext cx="4336869" cy="3605348"/>
          </a:xfrm>
        </p:spPr>
        <p:txBody>
          <a:bodyPr lIns="182880" tIns="182880" rIns="0" anchor="t">
            <a:noAutofit/>
          </a:bodyPr>
          <a:lstStyle>
            <a:lvl1pPr marL="0" indent="0" algn="l">
              <a:buNone/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center icon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143598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6A6CA4-87BE-41C2-9BCD-B9B95B126D6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C63D9F-CAEE-445F-95BE-B300F213E999}"/>
              </a:ext>
            </a:extLst>
          </p:cNvPr>
          <p:cNvSpPr/>
          <p:nvPr/>
        </p:nvSpPr>
        <p:spPr bwMode="gray">
          <a:xfrm>
            <a:off x="798736" y="983626"/>
            <a:ext cx="153749" cy="1488934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7EEDD7-ABFF-4758-966F-ECE6D0F5A7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327847" y="1432721"/>
            <a:ext cx="6836439" cy="664797"/>
          </a:xfrm>
        </p:spPr>
        <p:txBody>
          <a:bodyPr/>
          <a:lstStyle>
            <a:lvl1pPr marL="234950" indent="-234950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“Click to edit title”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08E8D6-0710-4A2D-B243-9687B288BB70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EF134E-41BB-48BF-B084-BD58AD27F784}"/>
              </a:ext>
            </a:extLst>
          </p:cNvPr>
          <p:cNvSpPr txBox="1"/>
          <p:nvPr/>
        </p:nvSpPr>
        <p:spPr bwMode="invGray"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D9CAB9C-8934-43AB-BC3C-CF4992DBF1D9}"/>
              </a:ext>
            </a:extLst>
          </p:cNvPr>
          <p:cNvGrpSpPr/>
          <p:nvPr/>
        </p:nvGrpSpPr>
        <p:grpSpPr bwMode="gray">
          <a:xfrm>
            <a:off x="8262019" y="122704"/>
            <a:ext cx="649970" cy="649970"/>
            <a:chOff x="7069693" y="-204564"/>
            <a:chExt cx="1760409" cy="176040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552E9A-D98A-41B4-9728-092A49249050}"/>
                </a:ext>
              </a:extLst>
            </p:cNvPr>
            <p:cNvSpPr/>
            <p:nvPr/>
          </p:nvSpPr>
          <p:spPr bwMode="gray">
            <a:xfrm>
              <a:off x="7069693" y="-204564"/>
              <a:ext cx="1760409" cy="1760409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C1AB499-A7A4-48E2-BA6A-17923DC89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330768" y="438682"/>
              <a:ext cx="1238257" cy="473918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2EF14D7-69E6-0546-992C-F11CAD99DB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C71992-0C78-FB45-A181-72B0990D8D96}"/>
              </a:ext>
            </a:extLst>
          </p:cNvPr>
          <p:cNvSpPr/>
          <p:nvPr userDrawn="1"/>
        </p:nvSpPr>
        <p:spPr bwMode="gray">
          <a:xfrm>
            <a:off x="798736" y="983626"/>
            <a:ext cx="153749" cy="1488934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B35FB0-B48A-544F-B798-DD34D2584D80}"/>
              </a:ext>
            </a:extLst>
          </p:cNvPr>
          <p:cNvSpPr>
            <a:spLocks noChangeArrowheads="1"/>
          </p:cNvSpPr>
          <p:nvPr userDrawn="1"/>
        </p:nvSpPr>
        <p:spPr bwMode="invGray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C24F4B-08F8-6F4A-88A8-34B9B5883757}"/>
              </a:ext>
            </a:extLst>
          </p:cNvPr>
          <p:cNvSpPr txBox="1"/>
          <p:nvPr userDrawn="1"/>
        </p:nvSpPr>
        <p:spPr bwMode="invGray"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8293F2-18F8-A94F-B610-2AAC501D2D56}"/>
              </a:ext>
            </a:extLst>
          </p:cNvPr>
          <p:cNvGrpSpPr/>
          <p:nvPr userDrawn="1"/>
        </p:nvGrpSpPr>
        <p:grpSpPr bwMode="gray">
          <a:xfrm>
            <a:off x="8262019" y="122704"/>
            <a:ext cx="649970" cy="649970"/>
            <a:chOff x="7069693" y="-204564"/>
            <a:chExt cx="1760409" cy="176040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6591DF4-B52F-7D4F-97E7-6D8B1798FE7E}"/>
                </a:ext>
              </a:extLst>
            </p:cNvPr>
            <p:cNvSpPr/>
            <p:nvPr userDrawn="1"/>
          </p:nvSpPr>
          <p:spPr bwMode="gray">
            <a:xfrm>
              <a:off x="7069693" y="-204564"/>
              <a:ext cx="1760409" cy="1760409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AA1E7F5-0769-914C-95D0-FDB3BAB70DB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330768" y="438682"/>
              <a:ext cx="1238257" cy="4739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50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6056A7-CE7A-4655-90F2-A67372AD46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7907" y="1046004"/>
            <a:ext cx="8524082" cy="11105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26888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5E6231D-35DD-4A98-87B7-EE0C703D84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6056A7-CE7A-4655-90F2-A67372AD46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7907" y="1046004"/>
            <a:ext cx="8524082" cy="1123384"/>
          </a:xfrm>
        </p:spPr>
        <p:txBody>
          <a:bodyPr/>
          <a:lstStyle>
            <a:lvl1pPr>
              <a:buClr>
                <a:schemeClr val="accent5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4ADBD6E4-4894-8E4C-845F-F4D21CAA58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4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7DF631-723C-4E0B-9312-68E96071B11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88802"/>
            <a:ext cx="9135035" cy="2854698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6056A7-CE7A-4655-90F2-A67372AD46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7907" y="1046004"/>
            <a:ext cx="8524082" cy="11105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5AB4AC-15FD-4676-8AFD-0B541DDE9941}"/>
              </a:ext>
            </a:extLst>
          </p:cNvPr>
          <p:cNvSpPr>
            <a:spLocks noChangeArrowheads="1"/>
          </p:cNvSpPr>
          <p:nvPr/>
        </p:nvSpPr>
        <p:spPr bwMode="black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81CB83-867D-45C4-ADAF-9844DDA9178F}"/>
              </a:ext>
            </a:extLst>
          </p:cNvPr>
          <p:cNvSpPr txBox="1"/>
          <p:nvPr/>
        </p:nvSpPr>
        <p:spPr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1F9D91-EB49-8B4B-BFCB-1F690E096F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88802"/>
            <a:ext cx="9135035" cy="28546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621A809-A93C-134D-B653-4C7794E138C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A56883-7619-1D42-889E-810C2ECA4BC6}"/>
              </a:ext>
            </a:extLst>
          </p:cNvPr>
          <p:cNvSpPr txBox="1"/>
          <p:nvPr userDrawn="1"/>
        </p:nvSpPr>
        <p:spPr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344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52528E-26CA-494E-BB4E-3EA56D2BA03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288802"/>
            <a:ext cx="9135033" cy="2854698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6056A7-CE7A-4655-90F2-A67372AD46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7907" y="1046004"/>
            <a:ext cx="8524082" cy="11105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907" y="302154"/>
            <a:ext cx="7589012" cy="332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5AB4AC-15FD-4676-8AFD-0B541DDE9941}"/>
              </a:ext>
            </a:extLst>
          </p:cNvPr>
          <p:cNvSpPr>
            <a:spLocks noChangeArrowheads="1"/>
          </p:cNvSpPr>
          <p:nvPr/>
        </p:nvSpPr>
        <p:spPr bwMode="black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81CB83-867D-45C4-ADAF-9844DDA9178F}"/>
              </a:ext>
            </a:extLst>
          </p:cNvPr>
          <p:cNvSpPr txBox="1"/>
          <p:nvPr/>
        </p:nvSpPr>
        <p:spPr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FB939F-8795-BF4D-8624-F1A7564F1B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288802"/>
            <a:ext cx="9135033" cy="28546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3F7E060-4FB9-1340-9522-07A84209A3BA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03291-215E-3C44-AC92-662791E65183}"/>
              </a:ext>
            </a:extLst>
          </p:cNvPr>
          <p:cNvSpPr txBox="1"/>
          <p:nvPr userDrawn="1"/>
        </p:nvSpPr>
        <p:spPr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770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3_Blac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52528E-26CA-494E-BB4E-3EA56D2BA03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288802"/>
            <a:ext cx="9135033" cy="2854697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6056A7-CE7A-4655-90F2-A67372AD46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7907" y="1046004"/>
            <a:ext cx="8524082" cy="1123384"/>
          </a:xfrm>
        </p:spPr>
        <p:txBody>
          <a:bodyPr/>
          <a:lstStyle>
            <a:lvl1pPr>
              <a:buClr>
                <a:schemeClr val="accent5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907" y="302154"/>
            <a:ext cx="7589012" cy="332399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5AB4AC-15FD-4676-8AFD-0B541DDE9941}"/>
              </a:ext>
            </a:extLst>
          </p:cNvPr>
          <p:cNvSpPr>
            <a:spLocks noChangeArrowheads="1"/>
          </p:cNvSpPr>
          <p:nvPr/>
        </p:nvSpPr>
        <p:spPr bwMode="black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81CB83-867D-45C4-ADAF-9844DDA9178F}"/>
              </a:ext>
            </a:extLst>
          </p:cNvPr>
          <p:cNvSpPr txBox="1"/>
          <p:nvPr/>
        </p:nvSpPr>
        <p:spPr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4DC792-A06B-4246-A955-784AA925CF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288802"/>
            <a:ext cx="9135033" cy="28546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8460F08-33E5-904A-B7FE-1EA46C882307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58B82D-836E-4547-9BF1-3084881E688D}"/>
              </a:ext>
            </a:extLst>
          </p:cNvPr>
          <p:cNvSpPr txBox="1"/>
          <p:nvPr userDrawn="1"/>
        </p:nvSpPr>
        <p:spPr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6969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Content and No W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6056A7-CE7A-4655-90F2-A67372AD46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7907" y="1046004"/>
            <a:ext cx="8524082" cy="11105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93699E-5AC3-4192-96E4-243B29B9C925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DF7709-F630-406D-BD0D-D0B3F6F36C43}"/>
              </a:ext>
            </a:extLst>
          </p:cNvPr>
          <p:cNvSpPr txBox="1"/>
          <p:nvPr/>
        </p:nvSpPr>
        <p:spPr bwMode="invGray"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5D4A9F-3575-41DA-ADDB-78CBD8FF071B}"/>
              </a:ext>
            </a:extLst>
          </p:cNvPr>
          <p:cNvGrpSpPr/>
          <p:nvPr/>
        </p:nvGrpSpPr>
        <p:grpSpPr bwMode="gray">
          <a:xfrm>
            <a:off x="8262019" y="122704"/>
            <a:ext cx="649970" cy="649970"/>
            <a:chOff x="7069693" y="-204564"/>
            <a:chExt cx="1760409" cy="176040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43E561D-C1C3-4353-8C41-B6F93C4C16E5}"/>
                </a:ext>
              </a:extLst>
            </p:cNvPr>
            <p:cNvSpPr/>
            <p:nvPr/>
          </p:nvSpPr>
          <p:spPr bwMode="gray">
            <a:xfrm>
              <a:off x="7069693" y="-204564"/>
              <a:ext cx="1760409" cy="1760409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BC6C656-66D3-427E-946D-1C1BCC60A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330768" y="438682"/>
              <a:ext cx="1238257" cy="473918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D2B4BA8E-F1EF-F643-BA18-CB19785AE775}"/>
              </a:ext>
            </a:extLst>
          </p:cNvPr>
          <p:cNvSpPr>
            <a:spLocks noChangeArrowheads="1"/>
          </p:cNvSpPr>
          <p:nvPr userDrawn="1"/>
        </p:nvSpPr>
        <p:spPr bwMode="invGray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0B67DD-4491-BB43-8365-FA5FD6C10BE5}"/>
              </a:ext>
            </a:extLst>
          </p:cNvPr>
          <p:cNvSpPr txBox="1"/>
          <p:nvPr userDrawn="1"/>
        </p:nvSpPr>
        <p:spPr bwMode="invGray"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4E60E3-AEF5-A64A-9D75-F90092DD57C1}"/>
              </a:ext>
            </a:extLst>
          </p:cNvPr>
          <p:cNvGrpSpPr/>
          <p:nvPr userDrawn="1"/>
        </p:nvGrpSpPr>
        <p:grpSpPr bwMode="gray">
          <a:xfrm>
            <a:off x="8262019" y="122704"/>
            <a:ext cx="649970" cy="649970"/>
            <a:chOff x="7069693" y="-204564"/>
            <a:chExt cx="1760409" cy="176040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21470AB-6665-2D40-926D-A4C4ACED5948}"/>
                </a:ext>
              </a:extLst>
            </p:cNvPr>
            <p:cNvSpPr/>
            <p:nvPr userDrawn="1"/>
          </p:nvSpPr>
          <p:spPr bwMode="gray">
            <a:xfrm>
              <a:off x="7069693" y="-204564"/>
              <a:ext cx="1760409" cy="1760409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C8ED1D8-EE88-FA4B-BEF2-3F9634E626A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330768" y="438682"/>
              <a:ext cx="1238257" cy="4739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22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/>
        </p:nvSpPr>
        <p:spPr>
          <a:xfrm>
            <a:off x="0" y="2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929" y="935585"/>
            <a:ext cx="4946875" cy="12338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/>
          <a:lstStyle/>
          <a:p>
            <a:fld id="{2DB7A58F-6F63-4968-AC18-7832F07264C3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/>
          <a:lstStyle/>
          <a:p>
            <a:fld id="{54C18B77-3485-4B2A-8563-2C1FCF62FC8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40150" y="2346173"/>
            <a:ext cx="4946650" cy="11636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40151" y="3738563"/>
            <a:ext cx="4946650" cy="1028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326009" y="935587"/>
            <a:ext cx="0" cy="3831679"/>
          </a:xfrm>
          <a:prstGeom prst="line">
            <a:avLst/>
          </a:prstGeom>
          <a:ln w="57150" cmpd="sng">
            <a:solidFill>
              <a:srgbClr val="FBE9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740151" y="2253605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740151" y="3628358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1138" y="935833"/>
            <a:ext cx="2913062" cy="1233488"/>
          </a:xfrm>
        </p:spPr>
        <p:txBody>
          <a:bodyPr>
            <a:normAutofit/>
          </a:bodyPr>
          <a:lstStyle>
            <a:lvl1pPr marL="0" indent="0" algn="ctr">
              <a:buNone/>
              <a:defRPr sz="3000" b="0" i="0"/>
            </a:lvl1pPr>
            <a:lvl2pPr marL="342900" indent="0" algn="ctr">
              <a:buNone/>
              <a:defRPr baseline="0"/>
            </a:lvl2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1138" y="2346725"/>
            <a:ext cx="2913062" cy="1163240"/>
          </a:xfrm>
        </p:spPr>
        <p:txBody>
          <a:bodyPr>
            <a:normAutofit/>
          </a:bodyPr>
          <a:lstStyle>
            <a:lvl1pPr marL="0" indent="0" algn="ctr">
              <a:buNone/>
              <a:defRPr sz="3000" baseline="0"/>
            </a:lvl1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211138" y="3738563"/>
            <a:ext cx="2913062" cy="1028700"/>
          </a:xfrm>
        </p:spPr>
        <p:txBody>
          <a:bodyPr>
            <a:normAutofit/>
          </a:bodyPr>
          <a:lstStyle>
            <a:lvl1pPr marL="0" indent="0" algn="ctr">
              <a:buNone/>
              <a:defRPr sz="3000" baseline="0"/>
            </a:lvl1pPr>
          </a:lstStyle>
          <a:p>
            <a:pPr lvl="0"/>
            <a:r>
              <a:rPr lang="en-US" dirty="0"/>
              <a:t>Topic 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3611" y="4808766"/>
            <a:ext cx="1006716" cy="30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653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209" y="302154"/>
            <a:ext cx="7589012" cy="332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055B37-CCE1-447A-B7CE-6A7BF845C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7907" y="1360607"/>
            <a:ext cx="8524082" cy="11105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3AA2BD-C96C-4CD2-BB7D-C8CED77920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389209" y="864843"/>
            <a:ext cx="7589012" cy="221599"/>
          </a:xfrm>
        </p:spPr>
        <p:txBody>
          <a:bodyPr/>
          <a:lstStyle>
            <a:lvl1pPr marL="0" indent="0">
              <a:buNone/>
              <a:defRPr sz="1600" b="0" cap="all" baseline="0">
                <a:solidFill>
                  <a:schemeClr val="accent2"/>
                </a:solidFill>
              </a:defRPr>
            </a:lvl1pPr>
            <a:lvl2pPr marL="172640" indent="0">
              <a:buNone/>
              <a:defRPr/>
            </a:lvl2pPr>
            <a:lvl3pPr marL="362807" indent="0">
              <a:buNone/>
              <a:defRPr/>
            </a:lvl3pPr>
            <a:lvl4pPr marL="515540" indent="0">
              <a:buNone/>
              <a:defRPr/>
            </a:lvl4pPr>
            <a:lvl5pPr marL="691991" indent="0">
              <a:buNone/>
              <a:defRPr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8894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209" y="302154"/>
            <a:ext cx="7589012" cy="332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055B37-CCE1-447A-B7CE-6A7BF845C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7907" y="1360607"/>
            <a:ext cx="3970448" cy="1012585"/>
          </a:xfrm>
        </p:spPr>
        <p:txBody>
          <a:bodyPr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B2364D5-85B5-4B15-9063-B28A8ED0C5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9530" y="1360607"/>
            <a:ext cx="3970448" cy="1012585"/>
          </a:xfrm>
        </p:spPr>
        <p:txBody>
          <a:bodyPr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52F6996-D02C-40E7-8030-9034B58241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389209" y="864843"/>
            <a:ext cx="7589012" cy="221599"/>
          </a:xfrm>
        </p:spPr>
        <p:txBody>
          <a:bodyPr/>
          <a:lstStyle>
            <a:lvl1pPr marL="0" indent="0">
              <a:buNone/>
              <a:defRPr sz="1600" b="0" cap="all" baseline="0">
                <a:solidFill>
                  <a:schemeClr val="accent2"/>
                </a:solidFill>
              </a:defRPr>
            </a:lvl1pPr>
            <a:lvl2pPr marL="172640" indent="0">
              <a:buNone/>
              <a:defRPr/>
            </a:lvl2pPr>
            <a:lvl3pPr marL="362807" indent="0">
              <a:buNone/>
              <a:defRPr/>
            </a:lvl3pPr>
            <a:lvl4pPr marL="515540" indent="0">
              <a:buNone/>
              <a:defRPr/>
            </a:lvl4pPr>
            <a:lvl5pPr marL="691991" indent="0">
              <a:buNone/>
              <a:defRPr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1973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Two Columns with Column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209" y="302154"/>
            <a:ext cx="7589012" cy="332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B2364D5-85B5-4B15-9063-B28A8ED0C5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42" y="1856262"/>
            <a:ext cx="3865548" cy="780214"/>
          </a:xfrm>
        </p:spPr>
        <p:txBody>
          <a:bodyPr/>
          <a:lstStyle>
            <a:lvl1pPr marL="171450" indent="-171450"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 marL="401638" indent="-174625">
              <a:defRPr sz="1600">
                <a:solidFill>
                  <a:schemeClr val="tx2"/>
                </a:solidFill>
              </a:defRPr>
            </a:lvl2pPr>
            <a:lvl3pPr marL="631825" indent="-171450" defTabSz="631825">
              <a:defRPr sz="1400">
                <a:solidFill>
                  <a:schemeClr val="tx2"/>
                </a:solidFill>
              </a:defRPr>
            </a:lvl3pPr>
            <a:lvl4pPr marL="914400" indent="-171450">
              <a:defRPr sz="1400"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E535974-3AE6-42BA-A23B-B987593C3A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69602" y="1461865"/>
            <a:ext cx="4021851" cy="267766"/>
          </a:xfrm>
          <a:solidFill>
            <a:schemeClr val="bg1"/>
          </a:solidFill>
          <a:effectLst>
            <a:outerShdw dist="76200" dir="10800000" algn="r" rotWithShape="0">
              <a:schemeClr val="accent1"/>
            </a:outerShdw>
          </a:effectLst>
        </p:spPr>
        <p:txBody>
          <a:bodyPr lIns="91440" tIns="45720" bIns="0"/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r>
              <a:rPr lang="en-US" sz="1600" dirty="0">
                <a:solidFill>
                  <a:schemeClr val="tx1"/>
                </a:solidFill>
              </a:rPr>
              <a:t>Column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9224020B-129B-4383-9E4F-DFCAA225B1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2079" y="1856262"/>
            <a:ext cx="3865548" cy="780214"/>
          </a:xfrm>
        </p:spPr>
        <p:txBody>
          <a:bodyPr/>
          <a:lstStyle>
            <a:lvl1pPr marL="171450" indent="-171450"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 marL="401638" indent="-174625">
              <a:defRPr sz="1600">
                <a:solidFill>
                  <a:schemeClr val="tx2"/>
                </a:solidFill>
              </a:defRPr>
            </a:lvl2pPr>
            <a:lvl3pPr marL="631825" indent="-171450" defTabSz="631825">
              <a:defRPr sz="1400">
                <a:solidFill>
                  <a:schemeClr val="tx2"/>
                </a:solidFill>
              </a:defRPr>
            </a:lvl3pPr>
            <a:lvl4pPr marL="914400" indent="-171450">
              <a:defRPr sz="1400"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69056B30-F685-4709-8CA4-528BD96F7C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867839" y="1461865"/>
            <a:ext cx="4021851" cy="267766"/>
          </a:xfrm>
          <a:solidFill>
            <a:schemeClr val="bg1"/>
          </a:solidFill>
          <a:effectLst>
            <a:outerShdw dist="76200" dir="10800000" algn="r" rotWithShape="0">
              <a:schemeClr val="accent1"/>
            </a:outerShdw>
          </a:effectLst>
        </p:spPr>
        <p:txBody>
          <a:bodyPr lIns="91440" tIns="45720" bIns="0"/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r>
              <a:rPr lang="en-US" sz="1600" dirty="0">
                <a:solidFill>
                  <a:schemeClr val="tx1"/>
                </a:solidFill>
              </a:rPr>
              <a:t>Column Header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EB5AEFD0-B209-4665-8BCF-579A8F9B42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389209" y="864843"/>
            <a:ext cx="7589012" cy="221599"/>
          </a:xfrm>
        </p:spPr>
        <p:txBody>
          <a:bodyPr/>
          <a:lstStyle>
            <a:lvl1pPr marL="0" indent="0">
              <a:buNone/>
              <a:defRPr sz="1600" b="0" cap="all" baseline="0">
                <a:solidFill>
                  <a:schemeClr val="accent2"/>
                </a:solidFill>
              </a:defRPr>
            </a:lvl1pPr>
            <a:lvl2pPr marL="172640" indent="0">
              <a:buNone/>
              <a:defRPr/>
            </a:lvl2pPr>
            <a:lvl3pPr marL="362807" indent="0">
              <a:buNone/>
              <a:defRPr/>
            </a:lvl3pPr>
            <a:lvl4pPr marL="515540" indent="0">
              <a:buNone/>
              <a:defRPr/>
            </a:lvl4pPr>
            <a:lvl5pPr marL="691991" indent="0">
              <a:buNone/>
              <a:defRPr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0156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209" y="302154"/>
            <a:ext cx="7589012" cy="332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33A6C95-2CF6-456A-99D8-0496760BCA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389209" y="864843"/>
            <a:ext cx="7589012" cy="221599"/>
          </a:xfrm>
        </p:spPr>
        <p:txBody>
          <a:bodyPr/>
          <a:lstStyle>
            <a:lvl1pPr marL="0" indent="0">
              <a:buNone/>
              <a:defRPr sz="1600" b="0" cap="all" baseline="0">
                <a:solidFill>
                  <a:schemeClr val="accent2"/>
                </a:solidFill>
              </a:defRPr>
            </a:lvl1pPr>
            <a:lvl2pPr marL="172640" indent="0">
              <a:buNone/>
              <a:defRPr/>
            </a:lvl2pPr>
            <a:lvl3pPr marL="362807" indent="0">
              <a:buNone/>
              <a:defRPr/>
            </a:lvl3pPr>
            <a:lvl4pPr marL="515540" indent="0">
              <a:buNone/>
              <a:defRPr/>
            </a:lvl4pPr>
            <a:lvl5pPr marL="691991" indent="0">
              <a:buNone/>
              <a:defRPr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1610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64632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Blac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5E6231D-35DD-4A98-87B7-EE0C703D84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3D0107F-37B0-AD48-85C1-A8BDCEAF4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7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9FCE33-5C17-4935-AF8D-D368ADD5FE7B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65E09-3884-4ECC-B323-613B4EDA9A1F}"/>
              </a:ext>
            </a:extLst>
          </p:cNvPr>
          <p:cNvSpPr txBox="1"/>
          <p:nvPr/>
        </p:nvSpPr>
        <p:spPr bwMode="invGray"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6795E0-7602-4C73-87C3-BA03D8D6EE03}"/>
              </a:ext>
            </a:extLst>
          </p:cNvPr>
          <p:cNvGrpSpPr/>
          <p:nvPr/>
        </p:nvGrpSpPr>
        <p:grpSpPr bwMode="gray">
          <a:xfrm>
            <a:off x="8262019" y="122704"/>
            <a:ext cx="649970" cy="649970"/>
            <a:chOff x="7069693" y="-204564"/>
            <a:chExt cx="1760409" cy="176040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B862A3-0B21-454E-87F6-701F4E35C925}"/>
                </a:ext>
              </a:extLst>
            </p:cNvPr>
            <p:cNvSpPr/>
            <p:nvPr/>
          </p:nvSpPr>
          <p:spPr bwMode="gray">
            <a:xfrm>
              <a:off x="7069693" y="-204564"/>
              <a:ext cx="1760409" cy="1760409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282B2BC-5C8B-4208-9D01-24B164E52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330768" y="438682"/>
              <a:ext cx="1238257" cy="473918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C82D567-BC79-F349-AF15-0953FF25305C}"/>
              </a:ext>
            </a:extLst>
          </p:cNvPr>
          <p:cNvSpPr>
            <a:spLocks noChangeArrowheads="1"/>
          </p:cNvSpPr>
          <p:nvPr userDrawn="1"/>
        </p:nvSpPr>
        <p:spPr bwMode="invGray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D6C6F-676B-484E-87B7-8095A8B0D745}"/>
              </a:ext>
            </a:extLst>
          </p:cNvPr>
          <p:cNvSpPr txBox="1"/>
          <p:nvPr userDrawn="1"/>
        </p:nvSpPr>
        <p:spPr bwMode="invGray"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2E051C-1B6D-FA49-87A9-1530DCE57798}"/>
              </a:ext>
            </a:extLst>
          </p:cNvPr>
          <p:cNvGrpSpPr/>
          <p:nvPr userDrawn="1"/>
        </p:nvGrpSpPr>
        <p:grpSpPr bwMode="gray">
          <a:xfrm>
            <a:off x="8262019" y="122704"/>
            <a:ext cx="649970" cy="649970"/>
            <a:chOff x="7069693" y="-204564"/>
            <a:chExt cx="1760409" cy="176040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149E1D0-3CA5-B04D-ADF8-24D15C1A9BCE}"/>
                </a:ext>
              </a:extLst>
            </p:cNvPr>
            <p:cNvSpPr/>
            <p:nvPr userDrawn="1"/>
          </p:nvSpPr>
          <p:spPr bwMode="gray">
            <a:xfrm>
              <a:off x="7069693" y="-204564"/>
              <a:ext cx="1760409" cy="1760409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BDB4D8B-D1CD-7C48-A7A0-E14AEBB4CB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330768" y="438682"/>
              <a:ext cx="1238257" cy="4739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184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8D5332C-70BA-4F1E-A78F-E26FC3EC212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9452" y="2526219"/>
            <a:ext cx="6858000" cy="609398"/>
          </a:xfrm>
        </p:spPr>
        <p:txBody>
          <a:bodyPr wrap="square" anchor="b">
            <a:sp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7634928-2232-4154-8DF5-C6227B44160C}"/>
              </a:ext>
            </a:extLst>
          </p:cNvPr>
          <p:cNvGrpSpPr/>
          <p:nvPr/>
        </p:nvGrpSpPr>
        <p:grpSpPr bwMode="gray">
          <a:xfrm>
            <a:off x="7588155" y="429904"/>
            <a:ext cx="1125941" cy="1125941"/>
            <a:chOff x="7274257" y="0"/>
            <a:chExt cx="1555845" cy="155584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8BD859F-A307-4AE2-8D0D-8F14DADBE172}"/>
                </a:ext>
              </a:extLst>
            </p:cNvPr>
            <p:cNvSpPr/>
            <p:nvPr/>
          </p:nvSpPr>
          <p:spPr bwMode="gray">
            <a:xfrm>
              <a:off x="7274257" y="0"/>
              <a:ext cx="1555845" cy="1555845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5B1F8BA-8525-44E9-BF07-C71E2A5E1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424383" y="526949"/>
              <a:ext cx="1276066" cy="488386"/>
            </a:xfrm>
            <a:prstGeom prst="rect">
              <a:avLst/>
            </a:prstGeom>
          </p:spPr>
        </p:pic>
      </p:grp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5C4D920-2C9C-904C-82DB-0D62334684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293558C-2023-DD42-8BDA-0C064C77DC39}"/>
              </a:ext>
            </a:extLst>
          </p:cNvPr>
          <p:cNvGrpSpPr/>
          <p:nvPr userDrawn="1"/>
        </p:nvGrpSpPr>
        <p:grpSpPr bwMode="gray">
          <a:xfrm>
            <a:off x="7588155" y="429904"/>
            <a:ext cx="1125941" cy="1125941"/>
            <a:chOff x="7274257" y="0"/>
            <a:chExt cx="1555845" cy="155584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FDC858D-B96E-8E44-A8E8-7CF6B44C9FCE}"/>
                </a:ext>
              </a:extLst>
            </p:cNvPr>
            <p:cNvSpPr/>
            <p:nvPr userDrawn="1"/>
          </p:nvSpPr>
          <p:spPr bwMode="gray">
            <a:xfrm>
              <a:off x="7274257" y="0"/>
              <a:ext cx="1555845" cy="1555845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16678E3-7EBD-D541-B271-0E783A20A0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424383" y="526949"/>
              <a:ext cx="1276066" cy="4883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956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36728" y="2505615"/>
            <a:ext cx="5745708" cy="498598"/>
          </a:xfrm>
        </p:spPr>
        <p:txBody>
          <a:bodyPr wrap="square" anchor="b">
            <a:spAutoFit/>
          </a:bodyPr>
          <a:lstStyle>
            <a:lvl1pPr>
              <a:lnSpc>
                <a:spcPct val="90000"/>
              </a:lnSpc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36728" y="3662315"/>
            <a:ext cx="5745708" cy="276999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60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0" indent="0">
              <a:buNone/>
              <a:defRPr b="1">
                <a:solidFill>
                  <a:schemeClr val="accent5"/>
                </a:solidFill>
              </a:defRPr>
            </a:lvl2pPr>
            <a:lvl3pPr marL="0" indent="0">
              <a:buNone/>
              <a:defRPr b="1">
                <a:solidFill>
                  <a:schemeClr val="accent5"/>
                </a:solidFill>
              </a:defRPr>
            </a:lvl3pPr>
            <a:lvl4pPr marL="0" indent="0">
              <a:buNone/>
              <a:defRPr b="1">
                <a:solidFill>
                  <a:schemeClr val="accent5"/>
                </a:solidFill>
              </a:defRPr>
            </a:lvl4pPr>
            <a:lvl5pPr marL="0" indent="0">
              <a:buNone/>
              <a:defRPr b="1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436728" y="4060729"/>
            <a:ext cx="5745708" cy="2492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172640" indent="0">
              <a:buNone/>
              <a:defRPr/>
            </a:lvl2pPr>
            <a:lvl3pPr marL="362807" indent="0">
              <a:buNone/>
              <a:defRPr/>
            </a:lvl3pPr>
            <a:lvl4pPr marL="515540" indent="0">
              <a:buNone/>
              <a:defRPr/>
            </a:lvl4pPr>
            <a:lvl5pPr marL="691991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D906165-8430-4C6C-84D2-7401C59DC04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5143500"/>
          </a:xfrm>
        </p:spPr>
        <p:txBody>
          <a:bodyPr lIns="182880" tIns="182880" rIns="0" anchor="t">
            <a:noAutofit/>
          </a:bodyPr>
          <a:lstStyle>
            <a:lvl1pPr marL="0" indent="0" algn="l">
              <a:buNone/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cent icon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44187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76">
          <p15:clr>
            <a:srgbClr val="FBAE40"/>
          </p15:clr>
        </p15:guide>
        <p15:guide id="2" pos="144">
          <p15:clr>
            <a:srgbClr val="FBAE40"/>
          </p15:clr>
        </p15:guide>
        <p15:guide id="3" pos="3600">
          <p15:clr>
            <a:srgbClr val="FBAE40"/>
          </p15:clr>
        </p15:guide>
        <p15:guide id="4" pos="5616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8D176D-276E-4F9B-AB97-CCDA38D6DC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ED4C88-3093-44BC-ABF1-9A10521D729E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D396F8-3730-4B6C-9FF6-74708988EE3E}"/>
              </a:ext>
            </a:extLst>
          </p:cNvPr>
          <p:cNvSpPr txBox="1"/>
          <p:nvPr userDrawn="1"/>
        </p:nvSpPr>
        <p:spPr bwMode="gray"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896325-5C36-4576-A7AA-AFEEF5F265C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139126" y="720560"/>
            <a:ext cx="2003182" cy="443198"/>
          </a:xfrm>
        </p:spPr>
        <p:txBody>
          <a:bodyPr/>
          <a:lstStyle>
            <a:lvl1pPr algn="ctr">
              <a:defRPr sz="3200" b="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71E113D-3EDA-43D1-B325-362AB33BD57F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2847703" y="1097279"/>
            <a:ext cx="5917474" cy="918713"/>
          </a:xfrm>
        </p:spPr>
        <p:txBody>
          <a:bodyPr/>
          <a:lstStyle>
            <a:lvl1pPr>
              <a:buClr>
                <a:schemeClr val="accent3"/>
              </a:buClr>
              <a:defRPr sz="2400"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5"/>
              </a:buClr>
              <a:defRPr/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bullet</a:t>
            </a:r>
          </a:p>
          <a:p>
            <a:pPr lvl="2"/>
            <a:r>
              <a:rPr lang="en-US" dirty="0"/>
              <a:t>Third bullet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4C798B-1E35-4535-9B98-881EDF715737}"/>
              </a:ext>
            </a:extLst>
          </p:cNvPr>
          <p:cNvGrpSpPr/>
          <p:nvPr userDrawn="1"/>
        </p:nvGrpSpPr>
        <p:grpSpPr bwMode="gray">
          <a:xfrm>
            <a:off x="8262019" y="122704"/>
            <a:ext cx="649970" cy="649970"/>
            <a:chOff x="7069693" y="-204564"/>
            <a:chExt cx="1760409" cy="176040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63622B-2393-4720-8C81-3A8CDCA46072}"/>
                </a:ext>
              </a:extLst>
            </p:cNvPr>
            <p:cNvSpPr/>
            <p:nvPr userDrawn="1"/>
          </p:nvSpPr>
          <p:spPr bwMode="gray">
            <a:xfrm>
              <a:off x="7069693" y="-204564"/>
              <a:ext cx="1760409" cy="1760409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D80DCBA-EFFA-44DC-B386-382F9104FA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330768" y="438682"/>
              <a:ext cx="1238257" cy="4739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145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7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/>
          <a:lstStyle/>
          <a:p>
            <a:fld id="{2DB7A58F-6F63-4968-AC18-7832F07264C3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/>
          <a:lstStyle/>
          <a:p>
            <a:fld id="{54C18B77-3485-4B2A-8563-2C1FCF62F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4367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CA5139-D0E2-435C-B966-86969C3043F1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0C8FA-3C12-46E0-B7EC-2232EF154EE8}"/>
              </a:ext>
            </a:extLst>
          </p:cNvPr>
          <p:cNvSpPr txBox="1"/>
          <p:nvPr userDrawn="1"/>
        </p:nvSpPr>
        <p:spPr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CEAFA38C-DF9E-49B2-A8F6-970558EAA8B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5143500"/>
          </a:xfrm>
        </p:spPr>
        <p:txBody>
          <a:bodyPr lIns="182880" tIns="182880" rIns="0" anchor="t">
            <a:noAutofit/>
          </a:bodyPr>
          <a:lstStyle>
            <a:lvl1pPr marL="0" indent="0" algn="l">
              <a:buNone/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center icon to insert photo, then send it back</a:t>
            </a:r>
          </a:p>
        </p:txBody>
      </p:sp>
    </p:spTree>
    <p:extLst>
      <p:ext uri="{BB962C8B-B14F-4D97-AF65-F5344CB8AC3E}">
        <p14:creationId xmlns:p14="http://schemas.microsoft.com/office/powerpoint/2010/main" val="228985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alf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E71B67-0EF4-45AE-938E-0931290860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CA5139-D0E2-435C-B966-86969C3043F1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0C8FA-3C12-46E0-B7EC-2232EF154EE8}"/>
              </a:ext>
            </a:extLst>
          </p:cNvPr>
          <p:cNvSpPr txBox="1"/>
          <p:nvPr userDrawn="1"/>
        </p:nvSpPr>
        <p:spPr bwMode="gray"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5795BA-0B19-48A5-AA48-1133DC57E04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61195" y="2178759"/>
            <a:ext cx="3910359" cy="498598"/>
          </a:xfrm>
        </p:spPr>
        <p:txBody>
          <a:bodyPr/>
          <a:lstStyle>
            <a:lvl1pPr>
              <a:defRPr sz="3600" b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CEAFA38C-DF9E-49B2-A8F6-970558EAA8B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2000" y="0"/>
            <a:ext cx="4572000" cy="5143500"/>
          </a:xfrm>
        </p:spPr>
        <p:txBody>
          <a:bodyPr lIns="182880" tIns="182880" rIns="0" anchor="t">
            <a:noAutofit/>
          </a:bodyPr>
          <a:lstStyle>
            <a:lvl1pPr marL="0" indent="0" algn="l">
              <a:buNone/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center icon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139893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7FE4F2-B724-49B3-BDD3-6C80D60F62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BB93D9-F58E-41EE-80D0-853E0CBA1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018" y="2267051"/>
            <a:ext cx="6183296" cy="609398"/>
          </a:xfrm>
        </p:spPr>
        <p:txBody>
          <a:bodyPr/>
          <a:lstStyle>
            <a:lvl1pPr>
              <a:defRPr sz="4400" b="0"/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D1CEFAA-2F1F-4145-A2B0-1D787C52F1FC}"/>
              </a:ext>
            </a:extLst>
          </p:cNvPr>
          <p:cNvGrpSpPr/>
          <p:nvPr userDrawn="1"/>
        </p:nvGrpSpPr>
        <p:grpSpPr bwMode="gray">
          <a:xfrm>
            <a:off x="333872" y="4945119"/>
            <a:ext cx="8588671" cy="107722"/>
            <a:chOff x="333872" y="4945119"/>
            <a:chExt cx="8588671" cy="10772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C2C280-BC51-4C78-AB92-31D7BCEFF70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451260" y="4945119"/>
              <a:ext cx="471283" cy="10772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b" anchorCtr="0">
              <a:spAutoFit/>
            </a:bodyPr>
            <a:lstStyle/>
            <a:p>
              <a:pPr algn="r" eaLnBrk="1" hangingPunct="1"/>
              <a:r>
                <a:rPr lang="en-US" sz="700">
                  <a:solidFill>
                    <a:schemeClr val="accent3"/>
                  </a:solidFill>
                  <a:latin typeface="+mn-lt"/>
                </a:rPr>
                <a:t>Confidential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8A6F25-45A6-45AE-9957-8E8999819570}"/>
                </a:ext>
              </a:extLst>
            </p:cNvPr>
            <p:cNvSpPr txBox="1"/>
            <p:nvPr userDrawn="1"/>
          </p:nvSpPr>
          <p:spPr bwMode="gray">
            <a:xfrm>
              <a:off x="333872" y="4945119"/>
              <a:ext cx="65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b" anchorCtr="0">
              <a:spAutoFit/>
            </a:bodyPr>
            <a:lstStyle/>
            <a:p>
              <a:pPr algn="ctr"/>
              <a:endParaRPr lang="en-US" sz="700">
                <a:solidFill>
                  <a:schemeClr val="accent3"/>
                </a:solidFill>
                <a:latin typeface="+mn-lt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3122D2B-0EDC-47E4-9631-5BD8855B3F4D}"/>
              </a:ext>
            </a:extLst>
          </p:cNvPr>
          <p:cNvSpPr txBox="1"/>
          <p:nvPr userDrawn="1"/>
        </p:nvSpPr>
        <p:spPr bwMode="invGray"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1A15AC-0C95-46D1-A30B-FF21BF603466}"/>
              </a:ext>
            </a:extLst>
          </p:cNvPr>
          <p:cNvGrpSpPr/>
          <p:nvPr userDrawn="1"/>
        </p:nvGrpSpPr>
        <p:grpSpPr bwMode="gray">
          <a:xfrm>
            <a:off x="8262019" y="122704"/>
            <a:ext cx="649970" cy="649970"/>
            <a:chOff x="7069693" y="-204564"/>
            <a:chExt cx="1760409" cy="17604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9E7830-1551-4A5F-BD5E-CD35CF4703A7}"/>
                </a:ext>
              </a:extLst>
            </p:cNvPr>
            <p:cNvSpPr/>
            <p:nvPr userDrawn="1"/>
          </p:nvSpPr>
          <p:spPr bwMode="gray">
            <a:xfrm>
              <a:off x="7069693" y="-204564"/>
              <a:ext cx="1760409" cy="1760409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EA0F34E-B9EE-4DE0-A109-084811D4D6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330768" y="438682"/>
              <a:ext cx="1238257" cy="4739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476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90096C-9AFC-4E9B-9EF7-87D2358F00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BB93D9-F58E-41EE-80D0-853E0CBA1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40018" y="2267051"/>
            <a:ext cx="6183296" cy="609398"/>
          </a:xfrm>
        </p:spPr>
        <p:txBody>
          <a:bodyPr/>
          <a:lstStyle>
            <a:lvl1pPr>
              <a:defRPr sz="4400" b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ACA2FD-ED9A-4240-B742-6D23997DE8CE}"/>
              </a:ext>
            </a:extLst>
          </p:cNvPr>
          <p:cNvSpPr>
            <a:spLocks noChangeArrowheads="1"/>
          </p:cNvSpPr>
          <p:nvPr userDrawn="1"/>
        </p:nvSpPr>
        <p:spPr bwMode="invGray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4834E0-04CF-46C8-9BC0-A79AF044E95F}"/>
              </a:ext>
            </a:extLst>
          </p:cNvPr>
          <p:cNvSpPr txBox="1"/>
          <p:nvPr userDrawn="1"/>
        </p:nvSpPr>
        <p:spPr bwMode="invGray"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5885CC-CC4C-4BD1-BB9D-57446FD537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358412" y="360200"/>
            <a:ext cx="457183" cy="17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4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055B37-CCE1-447A-B7CE-6A7BF845C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7907" y="1048420"/>
            <a:ext cx="3726893" cy="1123384"/>
          </a:xfrm>
        </p:spPr>
        <p:txBody>
          <a:bodyPr/>
          <a:lstStyle>
            <a:lvl1pPr marL="230188" indent="-230188">
              <a:spcBef>
                <a:spcPts val="1200"/>
              </a:spcBef>
              <a:buClr>
                <a:schemeClr val="accent3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C021FA5F-8666-42BC-A7E4-8BD3C5C229D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2000" y="1047522"/>
            <a:ext cx="4336869" cy="3605348"/>
          </a:xfrm>
        </p:spPr>
        <p:txBody>
          <a:bodyPr lIns="182880" tIns="182880" rIns="0" anchor="t">
            <a:noAutofit/>
          </a:bodyPr>
          <a:lstStyle>
            <a:lvl1pPr marL="0" indent="0" algn="l">
              <a:buNone/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center icon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386866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6A6CA4-87BE-41C2-9BCD-B9B95B126D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C63D9F-CAEE-445F-95BE-B300F213E999}"/>
              </a:ext>
            </a:extLst>
          </p:cNvPr>
          <p:cNvSpPr/>
          <p:nvPr userDrawn="1"/>
        </p:nvSpPr>
        <p:spPr bwMode="gray">
          <a:xfrm>
            <a:off x="798736" y="983626"/>
            <a:ext cx="153749" cy="1488934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7EEDD7-ABFF-4758-966F-ECE6D0F5A7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327847" y="1432721"/>
            <a:ext cx="6836439" cy="664797"/>
          </a:xfrm>
        </p:spPr>
        <p:txBody>
          <a:bodyPr/>
          <a:lstStyle>
            <a:lvl1pPr marL="234950" indent="-234950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“Click to edit title”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08E8D6-0710-4A2D-B243-9687B288BB70}"/>
              </a:ext>
            </a:extLst>
          </p:cNvPr>
          <p:cNvSpPr>
            <a:spLocks noChangeArrowheads="1"/>
          </p:cNvSpPr>
          <p:nvPr userDrawn="1"/>
        </p:nvSpPr>
        <p:spPr bwMode="invGray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EF134E-41BB-48BF-B084-BD58AD27F784}"/>
              </a:ext>
            </a:extLst>
          </p:cNvPr>
          <p:cNvSpPr txBox="1"/>
          <p:nvPr userDrawn="1"/>
        </p:nvSpPr>
        <p:spPr bwMode="invGray"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D9CAB9C-8934-43AB-BC3C-CF4992DBF1D9}"/>
              </a:ext>
            </a:extLst>
          </p:cNvPr>
          <p:cNvGrpSpPr/>
          <p:nvPr userDrawn="1"/>
        </p:nvGrpSpPr>
        <p:grpSpPr bwMode="gray">
          <a:xfrm>
            <a:off x="8262019" y="122704"/>
            <a:ext cx="649970" cy="649970"/>
            <a:chOff x="7069693" y="-204564"/>
            <a:chExt cx="1760409" cy="176040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552E9A-D98A-41B4-9728-092A49249050}"/>
                </a:ext>
              </a:extLst>
            </p:cNvPr>
            <p:cNvSpPr/>
            <p:nvPr userDrawn="1"/>
          </p:nvSpPr>
          <p:spPr bwMode="gray">
            <a:xfrm>
              <a:off x="7069693" y="-204564"/>
              <a:ext cx="1760409" cy="1760409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C1AB499-A7A4-48E2-BA6A-17923DC899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330768" y="438682"/>
              <a:ext cx="1238257" cy="4739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057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6056A7-CE7A-4655-90F2-A67372AD46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7907" y="1046004"/>
            <a:ext cx="8524082" cy="11105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23806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5E6231D-35DD-4A98-87B7-EE0C703D84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6056A7-CE7A-4655-90F2-A67372AD46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7907" y="1046004"/>
            <a:ext cx="8524082" cy="1123384"/>
          </a:xfrm>
        </p:spPr>
        <p:txBody>
          <a:bodyPr/>
          <a:lstStyle>
            <a:lvl1pPr>
              <a:buClr>
                <a:schemeClr val="accent5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0056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7DF631-723C-4E0B-9312-68E96071B1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88802"/>
            <a:ext cx="9135035" cy="2854698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6056A7-CE7A-4655-90F2-A67372AD46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7907" y="1046004"/>
            <a:ext cx="8524082" cy="11105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5AB4AC-15FD-4676-8AFD-0B541DDE9941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81CB83-867D-45C4-ADAF-9844DDA9178F}"/>
              </a:ext>
            </a:extLst>
          </p:cNvPr>
          <p:cNvSpPr txBox="1"/>
          <p:nvPr userDrawn="1"/>
        </p:nvSpPr>
        <p:spPr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864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52528E-26CA-494E-BB4E-3EA56D2BA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288802"/>
            <a:ext cx="9135033" cy="2854698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6056A7-CE7A-4655-90F2-A67372AD46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7907" y="1046004"/>
            <a:ext cx="8524082" cy="11105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907" y="302154"/>
            <a:ext cx="7589012" cy="332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5AB4AC-15FD-4676-8AFD-0B541DDE9941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81CB83-867D-45C4-ADAF-9844DDA9178F}"/>
              </a:ext>
            </a:extLst>
          </p:cNvPr>
          <p:cNvSpPr txBox="1"/>
          <p:nvPr userDrawn="1"/>
        </p:nvSpPr>
        <p:spPr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0427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2"/>
          <p:cNvSpPr/>
          <p:nvPr/>
        </p:nvSpPr>
        <p:spPr>
          <a:xfrm>
            <a:off x="0" y="2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2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2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/>
          <a:lstStyle/>
          <a:p>
            <a:fld id="{2DB7A58F-6F63-4968-AC18-7832F07264C3}" type="datetimeFigureOut">
              <a:rPr lang="en-US" smtClean="0"/>
              <a:t>5/5/22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/>
          <a:lstStyle/>
          <a:p>
            <a:fld id="{54C18B77-3485-4B2A-8563-2C1FCF62FC8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3611" y="4808766"/>
            <a:ext cx="1006716" cy="30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8579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3_Blac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52528E-26CA-494E-BB4E-3EA56D2BA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288802"/>
            <a:ext cx="9135033" cy="2854697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6056A7-CE7A-4655-90F2-A67372AD46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7907" y="1046004"/>
            <a:ext cx="8524082" cy="1123384"/>
          </a:xfrm>
        </p:spPr>
        <p:txBody>
          <a:bodyPr/>
          <a:lstStyle>
            <a:lvl1pPr>
              <a:buClr>
                <a:schemeClr val="accent5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907" y="302154"/>
            <a:ext cx="7589012" cy="332399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5AB4AC-15FD-4676-8AFD-0B541DDE9941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81CB83-867D-45C4-ADAF-9844DDA9178F}"/>
              </a:ext>
            </a:extLst>
          </p:cNvPr>
          <p:cNvSpPr txBox="1"/>
          <p:nvPr userDrawn="1"/>
        </p:nvSpPr>
        <p:spPr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002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, Content and No W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6056A7-CE7A-4655-90F2-A67372AD46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7907" y="1046004"/>
            <a:ext cx="8524082" cy="11105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93699E-5AC3-4192-96E4-243B29B9C925}"/>
              </a:ext>
            </a:extLst>
          </p:cNvPr>
          <p:cNvSpPr>
            <a:spLocks noChangeArrowheads="1"/>
          </p:cNvSpPr>
          <p:nvPr userDrawn="1"/>
        </p:nvSpPr>
        <p:spPr bwMode="invGray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DF7709-F630-406D-BD0D-D0B3F6F36C43}"/>
              </a:ext>
            </a:extLst>
          </p:cNvPr>
          <p:cNvSpPr txBox="1"/>
          <p:nvPr userDrawn="1"/>
        </p:nvSpPr>
        <p:spPr bwMode="invGray"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5D4A9F-3575-41DA-ADDB-78CBD8FF071B}"/>
              </a:ext>
            </a:extLst>
          </p:cNvPr>
          <p:cNvGrpSpPr/>
          <p:nvPr userDrawn="1"/>
        </p:nvGrpSpPr>
        <p:grpSpPr bwMode="gray">
          <a:xfrm>
            <a:off x="8262019" y="122704"/>
            <a:ext cx="649970" cy="649970"/>
            <a:chOff x="7069693" y="-204564"/>
            <a:chExt cx="1760409" cy="176040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43E561D-C1C3-4353-8C41-B6F93C4C16E5}"/>
                </a:ext>
              </a:extLst>
            </p:cNvPr>
            <p:cNvSpPr/>
            <p:nvPr userDrawn="1"/>
          </p:nvSpPr>
          <p:spPr bwMode="gray">
            <a:xfrm>
              <a:off x="7069693" y="-204564"/>
              <a:ext cx="1760409" cy="1760409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BC6C656-66D3-427E-946D-1C1BCC60AC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330768" y="438682"/>
              <a:ext cx="1238257" cy="4739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628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209" y="302154"/>
            <a:ext cx="7589012" cy="332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055B37-CCE1-447A-B7CE-6A7BF845C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7907" y="1360607"/>
            <a:ext cx="8524082" cy="11105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3AA2BD-C96C-4CD2-BB7D-C8CED77920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389209" y="864843"/>
            <a:ext cx="7589012" cy="221599"/>
          </a:xfrm>
        </p:spPr>
        <p:txBody>
          <a:bodyPr/>
          <a:lstStyle>
            <a:lvl1pPr marL="0" indent="0">
              <a:buNone/>
              <a:defRPr sz="1600" b="0" cap="all" baseline="0">
                <a:solidFill>
                  <a:schemeClr val="accent2"/>
                </a:solidFill>
              </a:defRPr>
            </a:lvl1pPr>
            <a:lvl2pPr marL="172640" indent="0">
              <a:buNone/>
              <a:defRPr/>
            </a:lvl2pPr>
            <a:lvl3pPr marL="362807" indent="0">
              <a:buNone/>
              <a:defRPr/>
            </a:lvl3pPr>
            <a:lvl4pPr marL="515540" indent="0">
              <a:buNone/>
              <a:defRPr/>
            </a:lvl4pPr>
            <a:lvl5pPr marL="691991" indent="0">
              <a:buNone/>
              <a:defRPr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4833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,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209" y="302154"/>
            <a:ext cx="7589012" cy="332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055B37-CCE1-447A-B7CE-6A7BF845C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7907" y="1360607"/>
            <a:ext cx="3970448" cy="1012585"/>
          </a:xfrm>
        </p:spPr>
        <p:txBody>
          <a:bodyPr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B2364D5-85B5-4B15-9063-B28A8ED0C5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9530" y="1360607"/>
            <a:ext cx="3970448" cy="1012585"/>
          </a:xfrm>
        </p:spPr>
        <p:txBody>
          <a:bodyPr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52F6996-D02C-40E7-8030-9034B58241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389209" y="864843"/>
            <a:ext cx="7589012" cy="221599"/>
          </a:xfrm>
        </p:spPr>
        <p:txBody>
          <a:bodyPr/>
          <a:lstStyle>
            <a:lvl1pPr marL="0" indent="0">
              <a:buNone/>
              <a:defRPr sz="1600" b="0" cap="all" baseline="0">
                <a:solidFill>
                  <a:schemeClr val="accent2"/>
                </a:solidFill>
              </a:defRPr>
            </a:lvl1pPr>
            <a:lvl2pPr marL="172640" indent="0">
              <a:buNone/>
              <a:defRPr/>
            </a:lvl2pPr>
            <a:lvl3pPr marL="362807" indent="0">
              <a:buNone/>
              <a:defRPr/>
            </a:lvl3pPr>
            <a:lvl4pPr marL="515540" indent="0">
              <a:buNone/>
              <a:defRPr/>
            </a:lvl4pPr>
            <a:lvl5pPr marL="691991" indent="0">
              <a:buNone/>
              <a:defRPr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8440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, and Two Columns with Column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209" y="302154"/>
            <a:ext cx="7589012" cy="332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B2364D5-85B5-4B15-9063-B28A8ED0C5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42" y="1856262"/>
            <a:ext cx="3865548" cy="780214"/>
          </a:xfrm>
        </p:spPr>
        <p:txBody>
          <a:bodyPr/>
          <a:lstStyle>
            <a:lvl1pPr marL="171450" indent="-171450"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 marL="401638" indent="-174625">
              <a:defRPr sz="1600">
                <a:solidFill>
                  <a:schemeClr val="tx2"/>
                </a:solidFill>
              </a:defRPr>
            </a:lvl2pPr>
            <a:lvl3pPr marL="631825" indent="-171450" defTabSz="631825">
              <a:defRPr sz="1400">
                <a:solidFill>
                  <a:schemeClr val="tx2"/>
                </a:solidFill>
              </a:defRPr>
            </a:lvl3pPr>
            <a:lvl4pPr marL="914400" indent="-171450">
              <a:defRPr sz="1400"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E535974-3AE6-42BA-A23B-B987593C3A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69602" y="1461865"/>
            <a:ext cx="4021851" cy="267766"/>
          </a:xfrm>
          <a:solidFill>
            <a:schemeClr val="bg1"/>
          </a:solidFill>
          <a:effectLst>
            <a:outerShdw dist="76200" dir="10800000" algn="r" rotWithShape="0">
              <a:schemeClr val="accent1"/>
            </a:outerShdw>
          </a:effectLst>
        </p:spPr>
        <p:txBody>
          <a:bodyPr lIns="91440" tIns="45720" bIns="0"/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r>
              <a:rPr lang="en-US" sz="1600" dirty="0">
                <a:solidFill>
                  <a:schemeClr val="tx1"/>
                </a:solidFill>
              </a:rPr>
              <a:t>Column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9224020B-129B-4383-9E4F-DFCAA225B1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2079" y="1856262"/>
            <a:ext cx="3865548" cy="780214"/>
          </a:xfrm>
        </p:spPr>
        <p:txBody>
          <a:bodyPr/>
          <a:lstStyle>
            <a:lvl1pPr marL="171450" indent="-171450"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 marL="401638" indent="-174625">
              <a:defRPr sz="1600">
                <a:solidFill>
                  <a:schemeClr val="tx2"/>
                </a:solidFill>
              </a:defRPr>
            </a:lvl2pPr>
            <a:lvl3pPr marL="631825" indent="-171450" defTabSz="631825">
              <a:defRPr sz="1400">
                <a:solidFill>
                  <a:schemeClr val="tx2"/>
                </a:solidFill>
              </a:defRPr>
            </a:lvl3pPr>
            <a:lvl4pPr marL="914400" indent="-171450">
              <a:defRPr sz="1400"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69056B30-F685-4709-8CA4-528BD96F7C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867839" y="1461865"/>
            <a:ext cx="4021851" cy="267766"/>
          </a:xfrm>
          <a:solidFill>
            <a:schemeClr val="bg1"/>
          </a:solidFill>
          <a:effectLst>
            <a:outerShdw dist="76200" dir="10800000" algn="r" rotWithShape="0">
              <a:schemeClr val="accent1"/>
            </a:outerShdw>
          </a:effectLst>
        </p:spPr>
        <p:txBody>
          <a:bodyPr lIns="91440" tIns="45720" bIns="0"/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r>
              <a:rPr lang="en-US" sz="1600" dirty="0">
                <a:solidFill>
                  <a:schemeClr val="tx1"/>
                </a:solidFill>
              </a:rPr>
              <a:t>Column Header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EB5AEFD0-B209-4665-8BCF-579A8F9B42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389209" y="864843"/>
            <a:ext cx="7589012" cy="221599"/>
          </a:xfrm>
        </p:spPr>
        <p:txBody>
          <a:bodyPr/>
          <a:lstStyle>
            <a:lvl1pPr marL="0" indent="0">
              <a:buNone/>
              <a:defRPr sz="1600" b="0" cap="all" baseline="0">
                <a:solidFill>
                  <a:schemeClr val="accent2"/>
                </a:solidFill>
              </a:defRPr>
            </a:lvl1pPr>
            <a:lvl2pPr marL="172640" indent="0">
              <a:buNone/>
              <a:defRPr/>
            </a:lvl2pPr>
            <a:lvl3pPr marL="362807" indent="0">
              <a:buNone/>
              <a:defRPr/>
            </a:lvl3pPr>
            <a:lvl4pPr marL="515540" indent="0">
              <a:buNone/>
              <a:defRPr/>
            </a:lvl4pPr>
            <a:lvl5pPr marL="691991" indent="0">
              <a:buNone/>
              <a:defRPr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5491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209" y="302154"/>
            <a:ext cx="7589012" cy="332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33A6C95-2CF6-456A-99D8-0496760BCA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389209" y="864843"/>
            <a:ext cx="7589012" cy="221599"/>
          </a:xfrm>
        </p:spPr>
        <p:txBody>
          <a:bodyPr/>
          <a:lstStyle>
            <a:lvl1pPr marL="0" indent="0">
              <a:buNone/>
              <a:defRPr sz="1600" b="0" cap="all" baseline="0">
                <a:solidFill>
                  <a:schemeClr val="accent2"/>
                </a:solidFill>
              </a:defRPr>
            </a:lvl1pPr>
            <a:lvl2pPr marL="172640" indent="0">
              <a:buNone/>
              <a:defRPr/>
            </a:lvl2pPr>
            <a:lvl3pPr marL="362807" indent="0">
              <a:buNone/>
              <a:defRPr/>
            </a:lvl3pPr>
            <a:lvl4pPr marL="515540" indent="0">
              <a:buNone/>
              <a:defRPr/>
            </a:lvl4pPr>
            <a:lvl5pPr marL="691991" indent="0">
              <a:buNone/>
              <a:defRPr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4196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57953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Blac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5E6231D-35DD-4A98-87B7-EE0C703D84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7961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8D5332C-70BA-4F1E-A78F-E26FC3EC21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9452" y="2526219"/>
            <a:ext cx="6858000" cy="609398"/>
          </a:xfrm>
        </p:spPr>
        <p:txBody>
          <a:bodyPr wrap="square" anchor="b">
            <a:sp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7634928-2232-4154-8DF5-C6227B44160C}"/>
              </a:ext>
            </a:extLst>
          </p:cNvPr>
          <p:cNvGrpSpPr/>
          <p:nvPr userDrawn="1"/>
        </p:nvGrpSpPr>
        <p:grpSpPr bwMode="gray">
          <a:xfrm>
            <a:off x="7588155" y="429904"/>
            <a:ext cx="1125941" cy="1125941"/>
            <a:chOff x="7274257" y="0"/>
            <a:chExt cx="1555845" cy="155584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8BD859F-A307-4AE2-8D0D-8F14DADBE172}"/>
                </a:ext>
              </a:extLst>
            </p:cNvPr>
            <p:cNvSpPr/>
            <p:nvPr userDrawn="1"/>
          </p:nvSpPr>
          <p:spPr bwMode="gray">
            <a:xfrm>
              <a:off x="7274257" y="0"/>
              <a:ext cx="1555845" cy="1555845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5B1F8BA-8525-44E9-BF07-C71E2A5E12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424383" y="526949"/>
              <a:ext cx="1276066" cy="4883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041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CCF8D-59CA-4A4C-BCC1-1075ABF8C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09" y="1046004"/>
            <a:ext cx="8522779" cy="13280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BA19911-987A-1743-8B36-4A97F2D5C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122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2"/>
          <p:cNvSpPr/>
          <p:nvPr/>
        </p:nvSpPr>
        <p:spPr>
          <a:xfrm>
            <a:off x="0" y="2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6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/>
          <a:lstStyle/>
          <a:p>
            <a:fld id="{2DB7A58F-6F63-4968-AC18-7832F07264C3}" type="datetimeFigureOut">
              <a:rPr lang="en-US" smtClean="0"/>
              <a:t>5/5/22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/>
          <a:lstStyle/>
          <a:p>
            <a:fld id="{54C18B77-3485-4B2A-8563-2C1FCF62FC8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3611" y="4808766"/>
            <a:ext cx="1006716" cy="30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3726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CCF8D-59CA-4A4C-BCC1-1075ABF8C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09" y="1046004"/>
            <a:ext cx="8522779" cy="13280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BA19911-987A-1743-8B36-4A97F2D5C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785627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CCF8D-59CA-4A4C-BCC1-1075ABF8C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09" y="1046004"/>
            <a:ext cx="8522779" cy="13280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BA19911-987A-1743-8B36-4A97F2D5C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85687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CCF8D-59CA-4A4C-BCC1-1075ABF8C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09" y="1046004"/>
            <a:ext cx="8522779" cy="13280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BA19911-987A-1743-8B36-4A97F2D5C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614336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CCF8D-59CA-4A4C-BCC1-1075ABF8C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09" y="1046004"/>
            <a:ext cx="8522779" cy="13280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BA19911-987A-1743-8B36-4A97F2D5C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474132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CCF8D-59CA-4A4C-BCC1-1075ABF8C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09" y="1046004"/>
            <a:ext cx="8522779" cy="13280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BA19911-987A-1743-8B36-4A97F2D5C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20849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CCF8D-59CA-4A4C-BCC1-1075ABF8C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09" y="1046004"/>
            <a:ext cx="8522779" cy="13280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BA19911-987A-1743-8B36-4A97F2D5C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271661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CCF8D-59CA-4A4C-BCC1-1075ABF8C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09" y="1046004"/>
            <a:ext cx="8522779" cy="13280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BA19911-987A-1743-8B36-4A97F2D5C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446772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CCF8D-59CA-4A4C-BCC1-1075ABF8C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09" y="1046004"/>
            <a:ext cx="8522779" cy="13280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BA19911-987A-1743-8B36-4A97F2D5C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108832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CCF8D-59CA-4A4C-BCC1-1075ABF8C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09" y="1046004"/>
            <a:ext cx="8522779" cy="13280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BA19911-987A-1743-8B36-4A97F2D5C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676089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CCF8D-59CA-4A4C-BCC1-1075ABF8C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09" y="1046004"/>
            <a:ext cx="8522779" cy="13280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BA19911-987A-1743-8B36-4A97F2D5C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5436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/>
        </p:nvSpPr>
        <p:spPr>
          <a:xfrm>
            <a:off x="0" y="2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/>
          <a:lstStyle/>
          <a:p>
            <a:fld id="{2DB7A58F-6F63-4968-AC18-7832F07264C3}" type="datetimeFigureOut">
              <a:rPr lang="en-US" smtClean="0"/>
              <a:t>5/5/22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/>
          <a:lstStyle/>
          <a:p>
            <a:fld id="{54C18B77-3485-4B2A-8563-2C1FCF62FC8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3611" y="4808766"/>
            <a:ext cx="1006716" cy="30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6388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CCF8D-59CA-4A4C-BCC1-1075ABF8C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09" y="1046004"/>
            <a:ext cx="8522779" cy="13280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BA19911-987A-1743-8B36-4A97F2D5C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288316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158">
            <a:extLst>
              <a:ext uri="{FF2B5EF4-FFF2-40B4-BE49-F238E27FC236}">
                <a16:creationId xmlns:a16="http://schemas.microsoft.com/office/drawing/2014/main" id="{6806C813-343A-5A43-9DB6-633CF2B589BC}"/>
              </a:ext>
            </a:extLst>
          </p:cNvPr>
          <p:cNvPicPr preferRelativeResize="0"/>
          <p:nvPr userDrawn="1"/>
        </p:nvPicPr>
        <p:blipFill rotWithShape="1">
          <a:blip r:embed="rId2" cstate="email">
            <a:alphaModFix amt="6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09142"/>
            <a:ext cx="9144000" cy="353694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2562939" y="1400242"/>
            <a:ext cx="4018123" cy="30776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892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783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675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566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457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348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24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132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body" idx="2"/>
          </p:nvPr>
        </p:nvSpPr>
        <p:spPr>
          <a:xfrm>
            <a:off x="2562940" y="2048589"/>
            <a:ext cx="4018121" cy="30776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892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783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675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566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457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348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24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132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0" y="1"/>
            <a:ext cx="9144000" cy="54863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" name="Shape 159">
            <a:extLst>
              <a:ext uri="{FF2B5EF4-FFF2-40B4-BE49-F238E27FC236}">
                <a16:creationId xmlns:a16="http://schemas.microsoft.com/office/drawing/2014/main" id="{10F9CDE9-8418-BC4E-A138-C66659797AA2}"/>
              </a:ext>
            </a:extLst>
          </p:cNvPr>
          <p:cNvPicPr preferRelativeResize="0"/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681" y="4670912"/>
            <a:ext cx="616295" cy="2363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694962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 - N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2943992" y="88582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171495" y="4510268"/>
            <a:ext cx="1572034" cy="48856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825"/>
            </a:lvl1pPr>
          </a:lstStyle>
          <a:p>
            <a:r>
              <a:rPr lang="en-US"/>
              <a:t>Click to add logo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-27439" y="654250"/>
            <a:ext cx="7772400" cy="415498"/>
          </a:xfrm>
        </p:spPr>
        <p:txBody>
          <a:bodyPr lIns="0" tIns="0" rIns="0" bIns="0" anchor="t"/>
          <a:lstStyle>
            <a:lvl1pPr algn="l">
              <a:defRPr sz="3000" b="1" cap="all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782369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/>
          <a:lstStyle/>
          <a:p>
            <a:fld id="{2DB7A58F-6F63-4968-AC18-7832F07264C3}" type="datetimeFigureOut">
              <a:rPr lang="en-US" smtClean="0"/>
              <a:t>5/5/22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/>
          <a:lstStyle/>
          <a:p>
            <a:fld id="{54C18B77-3485-4B2A-8563-2C1FCF62FC8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3611" y="4808766"/>
            <a:ext cx="1006716" cy="30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48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8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1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/>
          <a:lstStyle/>
          <a:p>
            <a:fld id="{2DB7A58F-6F63-4968-AC18-7832F07264C3}" type="datetimeFigureOut">
              <a:rPr lang="en-US" smtClean="0"/>
              <a:t>5/5/22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/>
          <a:lstStyle/>
          <a:p>
            <a:fld id="{54C18B77-3485-4B2A-8563-2C1FCF62FC8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3611" y="4808766"/>
            <a:ext cx="1006716" cy="30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0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9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47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53" Type="http://schemas.openxmlformats.org/officeDocument/2006/relationships/slideLayout" Target="../slideLayouts/slideLayout66.xml"/><Relationship Id="rId58" Type="http://schemas.openxmlformats.org/officeDocument/2006/relationships/slideLayout" Target="../slideLayouts/slideLayout71.xml"/><Relationship Id="rId5" Type="http://schemas.openxmlformats.org/officeDocument/2006/relationships/slideLayout" Target="../slideLayouts/slideLayout18.xml"/><Relationship Id="rId61" Type="http://schemas.openxmlformats.org/officeDocument/2006/relationships/image" Target="../media/image3.jpeg"/><Relationship Id="rId1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56" Type="http://schemas.openxmlformats.org/officeDocument/2006/relationships/slideLayout" Target="../slideLayouts/slideLayout69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59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6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60" Type="http://schemas.openxmlformats.org/officeDocument/2006/relationships/theme" Target="../theme/theme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  <a:alpha val="41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7100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2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623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</p:sldLayoutIdLst>
  <p:txStyles>
    <p:titleStyle>
      <a:lvl1pPr algn="ctr" defTabSz="342900" rtl="0" eaLnBrk="1" latinLnBrk="0" hangingPunct="1">
        <a:spcBef>
          <a:spcPct val="0"/>
        </a:spcBef>
        <a:buNone/>
        <a:defRPr sz="2400" b="1" kern="1200" spc="225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Courier New"/>
        <a:buChar char="o"/>
        <a:defRPr sz="21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3548EDA-F1B0-4453-8003-3FEFD4A47AA9}"/>
              </a:ext>
            </a:extLst>
          </p:cNvPr>
          <p:cNvPicPr>
            <a:picLocks noChangeAspect="1"/>
          </p:cNvPicPr>
          <p:nvPr/>
        </p:nvPicPr>
        <p:blipFill>
          <a:blip r:embed="rId6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209" y="1046004"/>
            <a:ext cx="8522779" cy="1138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black">
          <a:xfrm>
            <a:off x="8451260" y="4945119"/>
            <a:ext cx="47128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accent3"/>
                </a:solidFill>
                <a:latin typeface="+mn-lt"/>
              </a:rPr>
              <a:t>Confidential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8601" y="4945119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700" smtClean="0">
                <a:solidFill>
                  <a:schemeClr val="accent3"/>
                </a:solidFill>
                <a:latin typeface="+mn-lt"/>
              </a:rPr>
              <a:pPr algn="ctr"/>
              <a:t>‹#›</a:t>
            </a:fld>
            <a:endParaRPr lang="en-US" sz="700">
              <a:solidFill>
                <a:schemeClr val="accent3"/>
              </a:solidFill>
              <a:latin typeface="+mn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38AF89-3F83-45C4-8175-E84B594225A4}"/>
              </a:ext>
            </a:extLst>
          </p:cNvPr>
          <p:cNvGrpSpPr/>
          <p:nvPr/>
        </p:nvGrpSpPr>
        <p:grpSpPr bwMode="gray">
          <a:xfrm>
            <a:off x="8262019" y="122704"/>
            <a:ext cx="649970" cy="649970"/>
            <a:chOff x="7069693" y="-204564"/>
            <a:chExt cx="1760409" cy="176040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DA18134-A520-458B-91D5-16B2F01198C7}"/>
                </a:ext>
              </a:extLst>
            </p:cNvPr>
            <p:cNvSpPr/>
            <p:nvPr/>
          </p:nvSpPr>
          <p:spPr bwMode="gray">
            <a:xfrm>
              <a:off x="7069693" y="-204564"/>
              <a:ext cx="1760409" cy="1760409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E4C12EC-B8FF-4A2E-8421-D1BB8D6F1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330768" y="438682"/>
              <a:ext cx="1238257" cy="473918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209" y="302154"/>
            <a:ext cx="7589012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Edit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8E88CF-FE19-1E47-AC14-FA33E13B7BCE}"/>
              </a:ext>
            </a:extLst>
          </p:cNvPr>
          <p:cNvPicPr>
            <a:picLocks noChangeAspect="1"/>
          </p:cNvPicPr>
          <p:nvPr userDrawn="1"/>
        </p:nvPicPr>
        <p:blipFill>
          <a:blip r:embed="rId6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A2859BB-03BC-054E-846B-D8D6F877C358}"/>
              </a:ext>
            </a:extLst>
          </p:cNvPr>
          <p:cNvGrpSpPr/>
          <p:nvPr userDrawn="1"/>
        </p:nvGrpSpPr>
        <p:grpSpPr bwMode="gray">
          <a:xfrm>
            <a:off x="8262019" y="122704"/>
            <a:ext cx="649970" cy="649970"/>
            <a:chOff x="7069693" y="-204564"/>
            <a:chExt cx="1760409" cy="176040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BE25996-EFE1-B147-ADB1-46366CA5760E}"/>
                </a:ext>
              </a:extLst>
            </p:cNvPr>
            <p:cNvSpPr/>
            <p:nvPr userDrawn="1"/>
          </p:nvSpPr>
          <p:spPr bwMode="gray">
            <a:xfrm>
              <a:off x="7069693" y="-204564"/>
              <a:ext cx="1760409" cy="1760409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2884357-ED9F-6941-A505-D0BA7B6BDE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330768" y="438682"/>
              <a:ext cx="1238257" cy="4739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3408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  <p:sldLayoutId id="2147483896" r:id="rId12"/>
    <p:sldLayoutId id="2147483897" r:id="rId13"/>
    <p:sldLayoutId id="2147483898" r:id="rId14"/>
    <p:sldLayoutId id="2147483899" r:id="rId15"/>
    <p:sldLayoutId id="2147483900" r:id="rId16"/>
    <p:sldLayoutId id="2147483901" r:id="rId17"/>
    <p:sldLayoutId id="2147483902" r:id="rId18"/>
    <p:sldLayoutId id="2147483903" r:id="rId19"/>
    <p:sldLayoutId id="2147483904" r:id="rId20"/>
    <p:sldLayoutId id="2147483905" r:id="rId21"/>
    <p:sldLayoutId id="2147483906" r:id="rId22"/>
    <p:sldLayoutId id="2147483907" r:id="rId23"/>
    <p:sldLayoutId id="2147483908" r:id="rId24"/>
    <p:sldLayoutId id="2147483780" r:id="rId25"/>
    <p:sldLayoutId id="2147483787" r:id="rId26"/>
    <p:sldLayoutId id="2147483781" r:id="rId27"/>
    <p:sldLayoutId id="2147483782" r:id="rId28"/>
    <p:sldLayoutId id="2147483785" r:id="rId29"/>
    <p:sldLayoutId id="2147483786" r:id="rId30"/>
    <p:sldLayoutId id="2147483783" r:id="rId31"/>
    <p:sldLayoutId id="2147483784" r:id="rId32"/>
    <p:sldLayoutId id="2147483775" r:id="rId33"/>
    <p:sldLayoutId id="2147483794" r:id="rId34"/>
    <p:sldLayoutId id="2147483792" r:id="rId35"/>
    <p:sldLayoutId id="2147483791" r:id="rId36"/>
    <p:sldLayoutId id="2147483793" r:id="rId37"/>
    <p:sldLayoutId id="2147483788" r:id="rId38"/>
    <p:sldLayoutId id="2147483776" r:id="rId39"/>
    <p:sldLayoutId id="2147483789" r:id="rId40"/>
    <p:sldLayoutId id="2147483790" r:id="rId41"/>
    <p:sldLayoutId id="2147483777" r:id="rId42"/>
    <p:sldLayoutId id="2147483778" r:id="rId43"/>
    <p:sldLayoutId id="2147483795" r:id="rId44"/>
    <p:sldLayoutId id="2147483773" r:id="rId45"/>
    <p:sldLayoutId id="2147483913" r:id="rId46"/>
    <p:sldLayoutId id="2147483914" r:id="rId47"/>
    <p:sldLayoutId id="2147483915" r:id="rId48"/>
    <p:sldLayoutId id="2147483916" r:id="rId49"/>
    <p:sldLayoutId id="2147483917" r:id="rId50"/>
    <p:sldLayoutId id="2147483918" r:id="rId51"/>
    <p:sldLayoutId id="2147483919" r:id="rId52"/>
    <p:sldLayoutId id="2147483921" r:id="rId53"/>
    <p:sldLayoutId id="2147483922" r:id="rId54"/>
    <p:sldLayoutId id="2147483923" r:id="rId55"/>
    <p:sldLayoutId id="2147483924" r:id="rId56"/>
    <p:sldLayoutId id="2147483925" r:id="rId57"/>
    <p:sldLayoutId id="2147483927" r:id="rId58"/>
    <p:sldLayoutId id="2147483928" r:id="rId5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7013" indent="-227013" algn="l" defTabSz="685800" rtl="0" eaLnBrk="1" latinLnBrk="0" hangingPunct="1">
        <a:lnSpc>
          <a:spcPct val="90000"/>
        </a:lnSpc>
        <a:spcBef>
          <a:spcPts val="1200"/>
        </a:spcBef>
        <a:buClr>
          <a:schemeClr val="accent3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514350" indent="-227013" algn="l" defTabSz="685800" rtl="0" eaLnBrk="1" latinLnBrk="0" hangingPunct="1">
        <a:lnSpc>
          <a:spcPct val="90000"/>
        </a:lnSpc>
        <a:spcBef>
          <a:spcPts val="600"/>
        </a:spcBef>
        <a:buClr>
          <a:schemeClr val="accent3"/>
        </a:buClr>
        <a:buFont typeface="Arial" panose="020B0604020202020204" pitchFamily="34" charset="0"/>
        <a:buChar char="–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2950" indent="-171450" algn="l" defTabSz="685800" rtl="0" eaLnBrk="1" latinLnBrk="0" hangingPunct="1">
        <a:lnSpc>
          <a:spcPct val="90000"/>
        </a:lnSpc>
        <a:spcBef>
          <a:spcPts val="300"/>
        </a:spcBef>
        <a:buClr>
          <a:schemeClr val="accent3"/>
        </a:buClr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71550" indent="-228600" algn="l" defTabSz="685800" rtl="0" eaLnBrk="1" latinLnBrk="0" hangingPunct="1">
        <a:lnSpc>
          <a:spcPct val="90000"/>
        </a:lnSpc>
        <a:spcBef>
          <a:spcPts val="300"/>
        </a:spcBef>
        <a:buClr>
          <a:schemeClr val="accent3"/>
        </a:buClr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130969" algn="l" defTabSz="685800" rtl="0" eaLnBrk="1" latinLnBrk="0" hangingPunct="1">
        <a:lnSpc>
          <a:spcPct val="90000"/>
        </a:lnSpc>
        <a:spcBef>
          <a:spcPts val="3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1620" userDrawn="1">
          <p15:clr>
            <a:srgbClr val="F26B43"/>
          </p15:clr>
        </p15:guide>
        <p15:guide id="5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sheffieldml.github.io/GPyOpt/" TargetMode="External"/><Relationship Id="rId3" Type="http://schemas.openxmlformats.org/officeDocument/2006/relationships/image" Target="../media/image24.tif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012.2599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4.png"/><Relationship Id="rId5" Type="http://schemas.openxmlformats.org/officeDocument/2006/relationships/hyperlink" Target="https://gpyopt.readthedocs.io/en/latest/GPyOpt.plotting.html#GPyOpt.plotting.plots_bo.plot_convergence" TargetMode="Externa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436727" y="1561527"/>
            <a:ext cx="7113365" cy="1625445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lang="en-US" altLang="ja-JP" sz="4050" spc="-153" dirty="0"/>
              <a:t>Inverse Estimation of </a:t>
            </a:r>
            <a:br>
              <a:rPr lang="en-US" altLang="ja-JP" sz="4050" spc="-153" dirty="0"/>
            </a:br>
            <a:r>
              <a:rPr lang="en-US" altLang="ja-JP" sz="4050" spc="-153" dirty="0"/>
              <a:t>trained Driverless AI model</a:t>
            </a:r>
            <a:br>
              <a:rPr lang="en-US" altLang="ja-JP" sz="4050" spc="-153" dirty="0"/>
            </a:br>
            <a:r>
              <a:rPr lang="en-US" altLang="ja-JP" sz="2400" spc="-153" dirty="0"/>
              <a:t>- Driverless AI</a:t>
            </a:r>
            <a:r>
              <a:rPr lang="ja-JP" altLang="en-US" sz="2400" spc="-153"/>
              <a:t>モデルの逆問題解析</a:t>
            </a:r>
            <a:r>
              <a:rPr lang="en-US" altLang="ja-JP" sz="2400" spc="-153" dirty="0"/>
              <a:t> - </a:t>
            </a:r>
            <a:endParaRPr sz="405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3DB0F7F-2819-384C-B427-AE18EAF6B4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728" y="3828158"/>
            <a:ext cx="5745708" cy="579646"/>
          </a:xfrm>
        </p:spPr>
        <p:txBody>
          <a:bodyPr/>
          <a:lstStyle/>
          <a:p>
            <a:pPr marL="9525">
              <a:spcBef>
                <a:spcPts val="194"/>
              </a:spcBef>
            </a:pPr>
            <a:r>
              <a:rPr lang="en-US" spc="-23" dirty="0">
                <a:latin typeface="Calibri"/>
                <a:cs typeface="Calibri"/>
              </a:rPr>
              <a:t>H2O.ai</a:t>
            </a:r>
            <a:endParaRPr lang="en-US" spc="-19" dirty="0">
              <a:latin typeface="Calibri"/>
              <a:cs typeface="Calibri"/>
            </a:endParaRPr>
          </a:p>
          <a:p>
            <a:pPr marL="9525">
              <a:spcBef>
                <a:spcPts val="194"/>
              </a:spcBef>
            </a:pPr>
            <a:endParaRPr lang="en-US" spc="-19" dirty="0">
              <a:latin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525339-2E0B-E041-9B5B-98004411827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416" y="295960"/>
            <a:ext cx="2702317" cy="744516"/>
          </a:xfrm>
          <a:prstGeom prst="rect">
            <a:avLst/>
          </a:prstGeom>
        </p:spPr>
      </p:pic>
      <p:pic>
        <p:nvPicPr>
          <p:cNvPr id="1026" name="Picture 2" descr="Introducing H2O Wave | H2O.ai">
            <a:extLst>
              <a:ext uri="{FF2B5EF4-FFF2-40B4-BE49-F238E27FC236}">
                <a16:creationId xmlns:a16="http://schemas.microsoft.com/office/drawing/2014/main" id="{446DA2F1-9A82-144B-B131-15771B61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326" y="295959"/>
            <a:ext cx="1861289" cy="74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77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1DF22-89C3-3940-A754-88533D701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69" y="305616"/>
            <a:ext cx="7948863" cy="325474"/>
          </a:xfrm>
        </p:spPr>
        <p:txBody>
          <a:bodyPr/>
          <a:lstStyle/>
          <a:p>
            <a:r>
              <a:rPr lang="en-US" sz="2350" dirty="0"/>
              <a:t>“Inverse Estimation of trained Driverless AI model” App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D2EC0EA-4E3C-1948-895A-C38344AF2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883" y="1321214"/>
            <a:ext cx="4527756" cy="21109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C0A992-51EA-1B4A-BCCB-9BE8D4D365E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120" y="1392938"/>
            <a:ext cx="1181350" cy="325474"/>
          </a:xfrm>
          <a:prstGeom prst="rect">
            <a:avLst/>
          </a:prstGeom>
        </p:spPr>
      </p:pic>
      <p:pic>
        <p:nvPicPr>
          <p:cNvPr id="5" name="Picture 2" descr="Introducing H2O Wave | H2O.ai">
            <a:extLst>
              <a:ext uri="{FF2B5EF4-FFF2-40B4-BE49-F238E27FC236}">
                <a16:creationId xmlns:a16="http://schemas.microsoft.com/office/drawing/2014/main" id="{75958E57-E686-194F-BD1D-2854144E0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952" y="2884345"/>
            <a:ext cx="813686" cy="32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C4A4CB8C-3A37-664F-9F67-AA4DFD6BB58E}"/>
                  </a:ext>
                </a:extLst>
              </p:cNvPr>
              <p:cNvSpPr/>
              <p:nvPr/>
            </p:nvSpPr>
            <p:spPr>
              <a:xfrm>
                <a:off x="996120" y="1027416"/>
                <a:ext cx="204409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ja-JP" altLang="en-US" sz="1000"/>
                  <a:t>予測モデル（</a:t>
                </a:r>
                <a14:m>
                  <m:oMath xmlns:m="http://schemas.openxmlformats.org/officeDocument/2006/math">
                    <m:r>
                      <a:rPr lang="en-US" altLang="ja-JP" sz="1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sz="1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1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10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ja-JP" sz="1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1000"/>
                  <a:t>）の作成</a:t>
                </a:r>
                <a:endParaRPr lang="en-US" altLang="ja-JP" sz="10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ja-JP" altLang="en-US" sz="1000"/>
                  <a:t>スコアリングの実施</a:t>
                </a:r>
                <a:endParaRPr lang="en-US" altLang="ja-JP" sz="1000" dirty="0"/>
              </a:p>
            </p:txBody>
          </p:sp>
        </mc:Choice>
        <mc:Fallback xmlns=""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C4A4CB8C-3A37-664F-9F67-AA4DFD6BB5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120" y="1027416"/>
                <a:ext cx="2044090" cy="400110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63C06C1-3029-854B-9321-A82D6004D8EF}"/>
              </a:ext>
            </a:extLst>
          </p:cNvPr>
          <p:cNvSpPr/>
          <p:nvPr/>
        </p:nvSpPr>
        <p:spPr>
          <a:xfrm>
            <a:off x="1072743" y="3287916"/>
            <a:ext cx="18417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00" dirty="0"/>
              <a:t>App</a:t>
            </a:r>
            <a:r>
              <a:rPr lang="ja-JP" altLang="en-US" sz="1000"/>
              <a:t>画面</a:t>
            </a:r>
            <a:endParaRPr lang="en-US" altLang="ja-JP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000"/>
              <a:t>最適化計算の実施</a:t>
            </a:r>
            <a:endParaRPr lang="en-US" altLang="ja-JP" sz="1000" dirty="0"/>
          </a:p>
        </p:txBody>
      </p:sp>
      <p:sp>
        <p:nvSpPr>
          <p:cNvPr id="10" name="四角形吹き出し 9">
            <a:extLst>
              <a:ext uri="{FF2B5EF4-FFF2-40B4-BE49-F238E27FC236}">
                <a16:creationId xmlns:a16="http://schemas.microsoft.com/office/drawing/2014/main" id="{468B4B9A-1828-6141-AA33-89BE25620F8F}"/>
              </a:ext>
            </a:extLst>
          </p:cNvPr>
          <p:cNvSpPr/>
          <p:nvPr/>
        </p:nvSpPr>
        <p:spPr bwMode="auto">
          <a:xfrm>
            <a:off x="3849413" y="1254266"/>
            <a:ext cx="4685289" cy="2241493"/>
          </a:xfrm>
          <a:prstGeom prst="wedgeRectCallout">
            <a:avLst>
              <a:gd name="adj1" fmla="val -87771"/>
              <a:gd name="adj2" fmla="val 29089"/>
            </a:avLst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b="0" i="0" u="none" strike="noStrike" cap="none" normalizeH="0" baseline="0" dirty="0" err="1">
              <a:ln>
                <a:noFill/>
              </a:ln>
              <a:effectLst/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3A2BA45D-CC08-9E44-A26F-ABB7211A2683}"/>
                  </a:ext>
                </a:extLst>
              </p:cNvPr>
              <p:cNvSpPr/>
              <p:nvPr/>
            </p:nvSpPr>
            <p:spPr>
              <a:xfrm>
                <a:off x="4027439" y="3657248"/>
                <a:ext cx="44332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ja-JP" sz="1000" dirty="0"/>
                  <a:t>【</a:t>
                </a:r>
                <a:r>
                  <a:rPr lang="ja-JP" altLang="en-US" sz="1000"/>
                  <a:t>逆問題解析</a:t>
                </a:r>
                <a:r>
                  <a:rPr lang="en-US" altLang="ja-JP" sz="1000" dirty="0"/>
                  <a:t>】</a:t>
                </a:r>
              </a:p>
              <a:p>
                <a:r>
                  <a:rPr lang="ja-JP" altLang="en-US" sz="1000"/>
                  <a:t>作成した予測モデル（</a:t>
                </a:r>
                <a14:m>
                  <m:oMath xmlns:m="http://schemas.openxmlformats.org/officeDocument/2006/math">
                    <m:r>
                      <a:rPr lang="en-US" altLang="ja-JP" sz="1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sz="1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1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10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ja-JP" sz="1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1000"/>
                  <a:t>）において、ターゲット変数（</a:t>
                </a:r>
                <a14:m>
                  <m:oMath xmlns:m="http://schemas.openxmlformats.org/officeDocument/2006/math">
                    <m:r>
                      <a:rPr lang="en-US" altLang="ja-JP" sz="10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ja-JP" altLang="en-US" sz="1000"/>
                  <a:t>）を最大化・最小化する入力変数（</a:t>
                </a:r>
                <a14:m>
                  <m:oMath xmlns:m="http://schemas.openxmlformats.org/officeDocument/2006/math">
                    <m:r>
                      <a:rPr lang="en-US" altLang="ja-JP" sz="10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ja-JP" altLang="en-US" sz="1000"/>
                  <a:t>）の値を計算する</a:t>
                </a:r>
                <a:endParaRPr lang="en-US" altLang="ja-JP" sz="1000" dirty="0"/>
              </a:p>
              <a:p>
                <a:endParaRPr lang="en-US" altLang="ja-JP" sz="1000" dirty="0"/>
              </a:p>
            </p:txBody>
          </p:sp>
        </mc:Choice>
        <mc:Fallback xmlns=""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3A2BA45D-CC08-9E44-A26F-ABB7211A2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439" y="3657248"/>
                <a:ext cx="4433200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下矢印 11">
            <a:extLst>
              <a:ext uri="{FF2B5EF4-FFF2-40B4-BE49-F238E27FC236}">
                <a16:creationId xmlns:a16="http://schemas.microsoft.com/office/drawing/2014/main" id="{0D18B240-4E99-3C4C-872B-B506DD93C9E3}"/>
              </a:ext>
            </a:extLst>
          </p:cNvPr>
          <p:cNvSpPr/>
          <p:nvPr/>
        </p:nvSpPr>
        <p:spPr bwMode="auto">
          <a:xfrm>
            <a:off x="1651916" y="1862735"/>
            <a:ext cx="201138" cy="879494"/>
          </a:xfrm>
          <a:prstGeom prst="downArrow">
            <a:avLst/>
          </a:prstGeom>
          <a:solidFill>
            <a:schemeClr val="bg1">
              <a:lumMod val="8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b="0" i="0" u="none" strike="noStrike" cap="none" normalizeH="0" baseline="0" dirty="0" err="1">
              <a:ln>
                <a:noFill/>
              </a:ln>
              <a:effectLst/>
              <a:latin typeface="+mn-lt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17E3EB9-C38C-484C-9343-D83F88356F2B}"/>
              </a:ext>
            </a:extLst>
          </p:cNvPr>
          <p:cNvSpPr/>
          <p:nvPr/>
        </p:nvSpPr>
        <p:spPr>
          <a:xfrm>
            <a:off x="1781495" y="2147833"/>
            <a:ext cx="1385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900"/>
              <a:t>スコアリング結果の連携</a:t>
            </a:r>
            <a:endParaRPr lang="en-US" altLang="ja-JP" sz="900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CBA09C79-380E-0240-BFBB-76A3288A9AF6}"/>
              </a:ext>
            </a:extLst>
          </p:cNvPr>
          <p:cNvSpPr/>
          <p:nvPr/>
        </p:nvSpPr>
        <p:spPr>
          <a:xfrm>
            <a:off x="216569" y="4668607"/>
            <a:ext cx="2382293" cy="33855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800"/>
              <a:t>最適化計算はベイズ最適化によって実施される</a:t>
            </a:r>
            <a:endParaRPr lang="en-US" altLang="ja-JP" sz="800" dirty="0"/>
          </a:p>
          <a:p>
            <a:r>
              <a:rPr lang="en-US" altLang="ja-JP" sz="800" dirty="0" err="1"/>
              <a:t>GPyOpt</a:t>
            </a:r>
            <a:r>
              <a:rPr lang="en-US" altLang="ja-JP" sz="800" dirty="0"/>
              <a:t>: </a:t>
            </a:r>
            <a:r>
              <a:rPr lang="en-US" altLang="ja-JP" sz="800" dirty="0">
                <a:hlinkClick r:id="rId8"/>
              </a:rPr>
              <a:t>https://sheffieldml.github.io/GPyOpt/</a:t>
            </a:r>
            <a:endParaRPr lang="en-US" altLang="ja-JP" sz="800" dirty="0"/>
          </a:p>
        </p:txBody>
      </p:sp>
      <p:sp>
        <p:nvSpPr>
          <p:cNvPr id="15" name="下矢印 14">
            <a:extLst>
              <a:ext uri="{FF2B5EF4-FFF2-40B4-BE49-F238E27FC236}">
                <a16:creationId xmlns:a16="http://schemas.microsoft.com/office/drawing/2014/main" id="{3F195C31-D491-454A-957B-324653189FE4}"/>
              </a:ext>
            </a:extLst>
          </p:cNvPr>
          <p:cNvSpPr/>
          <p:nvPr/>
        </p:nvSpPr>
        <p:spPr bwMode="auto">
          <a:xfrm rot="10800000">
            <a:off x="1317619" y="1860528"/>
            <a:ext cx="201138" cy="879494"/>
          </a:xfrm>
          <a:prstGeom prst="downArrow">
            <a:avLst/>
          </a:prstGeom>
          <a:solidFill>
            <a:schemeClr val="bg1">
              <a:lumMod val="8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b="0" i="0" u="none" strike="noStrike" cap="none" normalizeH="0" baseline="0" dirty="0" err="1">
              <a:ln>
                <a:noFill/>
              </a:ln>
              <a:effectLst/>
              <a:latin typeface="+mn-lt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731B701-E4BC-AB40-8773-D77DAA7C66D2}"/>
              </a:ext>
            </a:extLst>
          </p:cNvPr>
          <p:cNvSpPr/>
          <p:nvPr/>
        </p:nvSpPr>
        <p:spPr>
          <a:xfrm>
            <a:off x="179219" y="2159261"/>
            <a:ext cx="1253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900"/>
              <a:t>スコアリング用インプットの連携</a:t>
            </a:r>
            <a:endParaRPr lang="en-US" altLang="ja-JP" sz="900" dirty="0"/>
          </a:p>
        </p:txBody>
      </p:sp>
    </p:spTree>
    <p:extLst>
      <p:ext uri="{BB962C8B-B14F-4D97-AF65-F5344CB8AC3E}">
        <p14:creationId xmlns:p14="http://schemas.microsoft.com/office/powerpoint/2010/main" val="315722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1DF22-89C3-3940-A754-88533D701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69" y="305616"/>
            <a:ext cx="7948863" cy="325474"/>
          </a:xfrm>
        </p:spPr>
        <p:txBody>
          <a:bodyPr/>
          <a:lstStyle/>
          <a:p>
            <a:r>
              <a:rPr lang="en-US" sz="2350" dirty="0"/>
              <a:t>【</a:t>
            </a:r>
            <a:r>
              <a:rPr lang="en-US" sz="2350" dirty="0" err="1"/>
              <a:t>参考】ベイズ最適化</a:t>
            </a:r>
            <a:endParaRPr lang="en-US" sz="2350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8B2DAB9-A1F3-8843-BB5E-E6EF4CE865BA}"/>
              </a:ext>
            </a:extLst>
          </p:cNvPr>
          <p:cNvSpPr/>
          <p:nvPr/>
        </p:nvSpPr>
        <p:spPr>
          <a:xfrm>
            <a:off x="121154" y="4849174"/>
            <a:ext cx="1552028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00">
                <a:hlinkClick r:id="rId3"/>
              </a:rPr>
              <a:t>https://arxiv.org/pdf/1012.2599.pdf</a:t>
            </a:r>
            <a:endParaRPr lang="en-US" altLang="ja-JP" sz="700" dirty="0"/>
          </a:p>
        </p:txBody>
      </p:sp>
      <p:pic>
        <p:nvPicPr>
          <p:cNvPr id="7" name="図 6" descr="ダイアグラム&#10;&#10;中程度の精度で自動的に生成された説明">
            <a:extLst>
              <a:ext uri="{FF2B5EF4-FFF2-40B4-BE49-F238E27FC236}">
                <a16:creationId xmlns:a16="http://schemas.microsoft.com/office/drawing/2014/main" id="{EB20D729-541B-B346-8560-D751FB779A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58" y="1204876"/>
            <a:ext cx="3182533" cy="323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89C1661E-0272-F04F-8CFF-B8B6667627F1}"/>
                  </a:ext>
                </a:extLst>
              </p:cNvPr>
              <p:cNvSpPr/>
              <p:nvPr/>
            </p:nvSpPr>
            <p:spPr>
              <a:xfrm>
                <a:off x="4661889" y="912974"/>
                <a:ext cx="4215411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ja-JP" sz="800" b="1" dirty="0"/>
                  <a:t>- - </a:t>
                </a:r>
                <a:r>
                  <a:rPr lang="ja-JP" altLang="en-US" sz="800" b="1"/>
                  <a:t>（黒の破線、</a:t>
                </a:r>
                <a14:m>
                  <m:oMath xmlns:m="http://schemas.openxmlformats.org/officeDocument/2006/math">
                    <m:r>
                      <a:rPr lang="en-US" altLang="ja-JP" sz="800" b="1" i="1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ja-JP" sz="8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ja-JP" altLang="en-US" sz="800" b="1" i="1">
                        <a:latin typeface="Cambria Math" panose="02040503050406030204" pitchFamily="18" charset="0"/>
                      </a:rPr>
                      <m:t>・</m:t>
                    </m:r>
                    <m:r>
                      <a:rPr lang="en-US" altLang="ja-JP" sz="8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800" b="1"/>
                  <a:t>）</a:t>
                </a:r>
                <a:endParaRPr lang="en-US" altLang="ja-JP" sz="800" b="1" dirty="0"/>
              </a:p>
              <a:p>
                <a:pPr marL="171450" indent="-171450">
                  <a:buFont typeface="Wingdings" pitchFamily="2" charset="2"/>
                  <a:buChar char="Ø"/>
                </a:pPr>
                <a:r>
                  <a:rPr lang="ja-JP" altLang="en-US" sz="800"/>
                  <a:t>探索対象の</a:t>
                </a:r>
                <a:r>
                  <a:rPr lang="en-US" altLang="ja-JP" sz="800" dirty="0"/>
                  <a:t>Black Box</a:t>
                </a:r>
                <a:r>
                  <a:rPr lang="ja-JP" altLang="en-US" sz="800"/>
                  <a:t>関数（</a:t>
                </a:r>
                <a:r>
                  <a:rPr lang="en-US" altLang="ja-JP" sz="800" dirty="0"/>
                  <a:t>Driverless AI</a:t>
                </a:r>
                <a:r>
                  <a:rPr lang="ja-JP" altLang="en-US" sz="800"/>
                  <a:t>モデル）</a:t>
                </a:r>
                <a:r>
                  <a:rPr lang="en-US" altLang="ja-JP" sz="800" dirty="0"/>
                  <a:t> </a:t>
                </a:r>
              </a:p>
              <a:p>
                <a:endParaRPr lang="en-US" altLang="ja-JP" sz="800" dirty="0"/>
              </a:p>
              <a:p>
                <a:r>
                  <a:rPr lang="ja-JP" altLang="en-US" sz="800" b="1"/>
                  <a:t>ー</a:t>
                </a:r>
                <a:r>
                  <a:rPr lang="en-US" altLang="ja-JP" sz="800" b="1" dirty="0"/>
                  <a:t> </a:t>
                </a:r>
                <a:r>
                  <a:rPr lang="ja-JP" altLang="en-US" sz="800" b="1"/>
                  <a:t>（黒の実線、</a:t>
                </a:r>
                <a14:m>
                  <m:oMath xmlns:m="http://schemas.openxmlformats.org/officeDocument/2006/math">
                    <m:r>
                      <a:rPr lang="en-US" altLang="ja-JP" sz="800" b="1" i="1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altLang="ja-JP" sz="8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ja-JP" altLang="en-US" sz="800" b="1" i="1">
                        <a:latin typeface="Cambria Math" panose="02040503050406030204" pitchFamily="18" charset="0"/>
                      </a:rPr>
                      <m:t>・</m:t>
                    </m:r>
                    <m:r>
                      <a:rPr lang="en-US" altLang="ja-JP" sz="8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800" b="1"/>
                  <a:t>）</a:t>
                </a:r>
                <a:endParaRPr lang="en-US" altLang="ja-JP" sz="800" b="1" dirty="0"/>
              </a:p>
              <a:p>
                <a:pPr marL="171450" indent="-171450">
                  <a:buFont typeface="Wingdings" pitchFamily="2" charset="2"/>
                  <a:buChar char="Ø"/>
                </a:pPr>
                <a:r>
                  <a:rPr lang="ja-JP" altLang="en-US" sz="800"/>
                  <a:t>代理関数（</a:t>
                </a:r>
                <a:r>
                  <a:rPr lang="en-US" altLang="ja-JP" sz="800" dirty="0"/>
                  <a:t>Black Box</a:t>
                </a:r>
                <a:r>
                  <a:rPr lang="ja-JP" altLang="en-US" sz="800"/>
                  <a:t>関数に代わってその形状を求め、最大値を探索する）</a:t>
                </a:r>
                <a:endParaRPr lang="en-US" altLang="ja-JP" sz="800" dirty="0"/>
              </a:p>
              <a:p>
                <a:pPr marL="171450" indent="-171450">
                  <a:buFont typeface="Wingdings" pitchFamily="2" charset="2"/>
                  <a:buChar char="Ø"/>
                </a:pPr>
                <a:r>
                  <a:rPr lang="ja-JP" altLang="en-US" sz="800"/>
                  <a:t>代理関数にはガウス過程（関数が分布として得られ、推定の不確かさが表現できる（</a:t>
                </a:r>
                <a14:m>
                  <m:oMath xmlns:m="http://schemas.openxmlformats.org/officeDocument/2006/math">
                    <m:r>
                      <a:rPr lang="en-US" altLang="ja-JP" sz="800" b="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ja-JP" sz="800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ja-JP" altLang="en-US" sz="800" b="0" i="1">
                        <a:latin typeface="Cambria Math" panose="02040503050406030204" pitchFamily="18" charset="0"/>
                      </a:rPr>
                      <m:t>・</m:t>
                    </m:r>
                    <m:r>
                      <a:rPr lang="en-US" altLang="ja-JP" sz="800" b="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ja-JP" sz="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ja-JP" sz="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ja-JP" sz="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ja-JP" altLang="en-US" sz="800" i="1">
                        <a:latin typeface="Cambria Math" panose="02040503050406030204" pitchFamily="18" charset="0"/>
                      </a:rPr>
                      <m:t>・</m:t>
                    </m:r>
                    <m:r>
                      <a:rPr lang="en-US" altLang="ja-JP" sz="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800"/>
                  <a:t>））が用いられ、新しいデータ（インプットとそれに対応する</a:t>
                </a:r>
                <a:r>
                  <a:rPr lang="en-US" altLang="ja-JP" sz="800" dirty="0"/>
                  <a:t>Black Box</a:t>
                </a:r>
                <a:r>
                  <a:rPr lang="ja-JP" altLang="en-US" sz="800"/>
                  <a:t>関数のアウトプット）が取得されるたびに分布が更新される</a:t>
                </a:r>
                <a:endParaRPr lang="en-US" altLang="ja-JP" sz="800" dirty="0"/>
              </a:p>
              <a:p>
                <a:endParaRPr lang="en-US" altLang="ja-JP" sz="800" dirty="0"/>
              </a:p>
              <a:p>
                <a:r>
                  <a:rPr lang="ja-JP" altLang="en-US" sz="800" b="1">
                    <a:solidFill>
                      <a:srgbClr val="00B050"/>
                    </a:solidFill>
                  </a:rPr>
                  <a:t>ー</a:t>
                </a:r>
                <a:r>
                  <a:rPr lang="en-US" altLang="ja-JP" sz="800" b="1" dirty="0"/>
                  <a:t> </a:t>
                </a:r>
                <a:r>
                  <a:rPr lang="ja-JP" altLang="en-US" sz="800" b="1"/>
                  <a:t>（</a:t>
                </a:r>
                <a:r>
                  <a:rPr lang="ja-JP" altLang="en-US" sz="800" b="1">
                    <a:solidFill>
                      <a:srgbClr val="00B050"/>
                    </a:solidFill>
                  </a:rPr>
                  <a:t>緑</a:t>
                </a:r>
                <a:r>
                  <a:rPr lang="ja-JP" altLang="en-US" sz="800" b="1"/>
                  <a:t>の実線、</a:t>
                </a:r>
                <a14:m>
                  <m:oMath xmlns:m="http://schemas.openxmlformats.org/officeDocument/2006/math">
                    <m:r>
                      <a:rPr lang="en-US" altLang="ja-JP" sz="8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altLang="ja-JP" sz="8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ja-JP" altLang="en-US" sz="800" b="1" i="1">
                        <a:latin typeface="Cambria Math" panose="02040503050406030204" pitchFamily="18" charset="0"/>
                      </a:rPr>
                      <m:t>・</m:t>
                    </m:r>
                    <m:r>
                      <a:rPr lang="en-US" altLang="ja-JP" sz="8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800" b="1"/>
                  <a:t>）</a:t>
                </a:r>
                <a:endParaRPr lang="en-US" altLang="ja-JP" sz="800" b="1" dirty="0"/>
              </a:p>
              <a:p>
                <a:pPr marL="171450" indent="-171450">
                  <a:buFont typeface="Wingdings" pitchFamily="2" charset="2"/>
                  <a:buChar char="Ø"/>
                </a:pPr>
                <a:r>
                  <a:rPr lang="en-US" altLang="ja-JP" sz="800" dirty="0"/>
                  <a:t>Acquisition</a:t>
                </a:r>
                <a:r>
                  <a:rPr lang="ja-JP" altLang="en-US" sz="800"/>
                  <a:t>関数（最大になる値に対応するインプットが、次に探索するインプットの値（そのインプットの時の</a:t>
                </a:r>
                <a:r>
                  <a:rPr lang="en-US" altLang="ja-JP" sz="800" dirty="0"/>
                  <a:t>Black Box</a:t>
                </a:r>
                <a:r>
                  <a:rPr lang="ja-JP" altLang="en-US" sz="800"/>
                  <a:t>関数のアウトプットを計算））</a:t>
                </a:r>
                <a:endParaRPr lang="en-US" altLang="ja-JP" sz="800" dirty="0"/>
              </a:p>
              <a:p>
                <a:pPr marL="171450" indent="-171450">
                  <a:buFont typeface="Wingdings" pitchFamily="2" charset="2"/>
                  <a:buChar char="Ø"/>
                </a:pPr>
                <a:r>
                  <a:rPr lang="ja-JP" altLang="en-US" sz="800"/>
                  <a:t>代理関数の最大値と、その分布の不確かさ（</a:t>
                </a:r>
                <a:r>
                  <a:rPr lang="ja-JP" altLang="en-US" sz="800">
                    <a:solidFill>
                      <a:srgbClr val="7030A0"/>
                    </a:solidFill>
                  </a:rPr>
                  <a:t>紫の影</a:t>
                </a:r>
                <a:r>
                  <a:rPr lang="ja-JP" altLang="en-US" sz="800"/>
                  <a:t>の部分）を元に関数の形状が決定</a:t>
                </a:r>
                <a:endParaRPr lang="en-US" altLang="ja-JP" sz="800" dirty="0"/>
              </a:p>
              <a:p>
                <a:pPr marL="171450" indent="-171450">
                  <a:buFont typeface="Wingdings" pitchFamily="2" charset="2"/>
                  <a:buChar char="Ø"/>
                </a:pPr>
                <a:r>
                  <a:rPr lang="ja-JP" altLang="en-US" sz="800"/>
                  <a:t>関数の形状を決める方法として、</a:t>
                </a:r>
                <a:r>
                  <a:rPr lang="en-US" altLang="ja-JP" sz="800" dirty="0"/>
                  <a:t>Maximum Probability of Improvement</a:t>
                </a:r>
                <a:r>
                  <a:rPr lang="ja-JP" altLang="en-US" sz="800"/>
                  <a:t>、</a:t>
                </a:r>
                <a:r>
                  <a:rPr lang="en-US" altLang="ja-JP" sz="800" dirty="0"/>
                  <a:t>Expected Improvement</a:t>
                </a:r>
                <a:r>
                  <a:rPr lang="ja-JP" altLang="en-US" sz="800"/>
                  <a:t>、</a:t>
                </a:r>
                <a:r>
                  <a:rPr lang="en-US" altLang="ja-JP" sz="800" dirty="0"/>
                  <a:t>Lower/Upper Confidence Bound</a:t>
                </a:r>
                <a:r>
                  <a:rPr lang="ja-JP" altLang="en-US" sz="800"/>
                  <a:t>といったものがある</a:t>
                </a:r>
                <a:endParaRPr lang="en-US" altLang="ja-JP" sz="800" dirty="0"/>
              </a:p>
            </p:txBody>
          </p:sp>
        </mc:Choice>
        <mc:Fallback xmlns="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89C1661E-0272-F04F-8CFF-B8B6667627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889" y="912974"/>
                <a:ext cx="4215411" cy="19389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3B9246B-65CD-A44B-89A1-88B741F4472A}"/>
              </a:ext>
            </a:extLst>
          </p:cNvPr>
          <p:cNvSpPr/>
          <p:nvPr/>
        </p:nvSpPr>
        <p:spPr>
          <a:xfrm>
            <a:off x="764959" y="874835"/>
            <a:ext cx="31825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00" dirty="0"/>
              <a:t>1</a:t>
            </a:r>
            <a:r>
              <a:rPr lang="ja-JP" altLang="en-US" sz="1000"/>
              <a:t>次元インプット、最大値探索の例</a:t>
            </a:r>
            <a:endParaRPr lang="en-US" altLang="ja-JP" sz="1000" dirty="0"/>
          </a:p>
        </p:txBody>
      </p:sp>
      <p:sp>
        <p:nvSpPr>
          <p:cNvPr id="12" name="線吹き出し 2 (枠付き) 11">
            <a:extLst>
              <a:ext uri="{FF2B5EF4-FFF2-40B4-BE49-F238E27FC236}">
                <a16:creationId xmlns:a16="http://schemas.microsoft.com/office/drawing/2014/main" id="{228B882D-101A-E44D-A60D-CF35F78423EC}"/>
              </a:ext>
            </a:extLst>
          </p:cNvPr>
          <p:cNvSpPr/>
          <p:nvPr/>
        </p:nvSpPr>
        <p:spPr bwMode="auto">
          <a:xfrm>
            <a:off x="4981929" y="3240795"/>
            <a:ext cx="3281012" cy="414334"/>
          </a:xfrm>
          <a:prstGeom prst="borderCallout2">
            <a:avLst>
              <a:gd name="adj1" fmla="val 20589"/>
              <a:gd name="adj2" fmla="val -437"/>
              <a:gd name="adj3" fmla="val 18750"/>
              <a:gd name="adj4" fmla="val -16667"/>
              <a:gd name="adj5" fmla="val -297618"/>
              <a:gd name="adj6" fmla="val -32306"/>
            </a:avLst>
          </a:prstGeom>
          <a:noFill/>
          <a:ln w="12700"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lnSpc>
                <a:spcPct val="90000"/>
              </a:lnSpc>
              <a:spcBef>
                <a:spcPts val="600"/>
              </a:spcBef>
            </a:pPr>
            <a:r>
              <a:rPr lang="ja-JP" altLang="en-US" sz="700">
                <a:solidFill>
                  <a:schemeClr val="tx1"/>
                </a:solidFill>
              </a:rPr>
              <a:t>現時点でのデータ（２つの黒い点）からガウス過程を推定し、それに基づいた</a:t>
            </a:r>
            <a:r>
              <a:rPr lang="en-US" altLang="ja-JP" sz="700" dirty="0">
                <a:solidFill>
                  <a:schemeClr val="tx1"/>
                </a:solidFill>
              </a:rPr>
              <a:t>Acquisition</a:t>
            </a:r>
            <a:r>
              <a:rPr lang="ja-JP" altLang="en-US" sz="700">
                <a:solidFill>
                  <a:schemeClr val="tx1"/>
                </a:solidFill>
              </a:rPr>
              <a:t>関数を計算。</a:t>
            </a:r>
            <a:r>
              <a:rPr lang="en-US" altLang="ja-JP" sz="700" dirty="0">
                <a:solidFill>
                  <a:schemeClr val="tx1"/>
                </a:solidFill>
              </a:rPr>
              <a:t> Acquisition</a:t>
            </a:r>
            <a:r>
              <a:rPr lang="ja-JP" altLang="en-US" sz="700">
                <a:solidFill>
                  <a:schemeClr val="tx1"/>
                </a:solidFill>
              </a:rPr>
              <a:t>関数が最大となるインプットを算出（赤い三角）</a:t>
            </a:r>
            <a:endParaRPr lang="ja-JP" altLang="en-US" sz="700" dirty="0" err="1">
              <a:solidFill>
                <a:schemeClr val="tx1"/>
              </a:solidFill>
            </a:endParaRPr>
          </a:p>
        </p:txBody>
      </p:sp>
      <p:sp>
        <p:nvSpPr>
          <p:cNvPr id="13" name="線吹き出し 2 (枠付き) 12">
            <a:extLst>
              <a:ext uri="{FF2B5EF4-FFF2-40B4-BE49-F238E27FC236}">
                <a16:creationId xmlns:a16="http://schemas.microsoft.com/office/drawing/2014/main" id="{3820F899-9114-1B4E-AA31-6B34981A1235}"/>
              </a:ext>
            </a:extLst>
          </p:cNvPr>
          <p:cNvSpPr/>
          <p:nvPr/>
        </p:nvSpPr>
        <p:spPr bwMode="auto">
          <a:xfrm>
            <a:off x="4981929" y="3730763"/>
            <a:ext cx="3281012" cy="414334"/>
          </a:xfrm>
          <a:prstGeom prst="borderCallout2">
            <a:avLst>
              <a:gd name="adj1" fmla="val 20589"/>
              <a:gd name="adj2" fmla="val -437"/>
              <a:gd name="adj3" fmla="val 18750"/>
              <a:gd name="adj4" fmla="val -16667"/>
              <a:gd name="adj5" fmla="val -200146"/>
              <a:gd name="adj6" fmla="val -31841"/>
            </a:avLst>
          </a:prstGeom>
          <a:noFill/>
          <a:ln w="12700"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lnSpc>
                <a:spcPct val="90000"/>
              </a:lnSpc>
              <a:spcBef>
                <a:spcPts val="600"/>
              </a:spcBef>
            </a:pPr>
            <a:r>
              <a:rPr lang="ja-JP" altLang="en-US" sz="700">
                <a:solidFill>
                  <a:schemeClr val="tx1"/>
                </a:solidFill>
              </a:rPr>
              <a:t>新しく観測したものを加えたデータ（２つの黒い点と１つの赤い点）からガウス過程を推定、それに基づいた</a:t>
            </a:r>
            <a:r>
              <a:rPr lang="en-US" altLang="ja-JP" sz="700" dirty="0">
                <a:solidFill>
                  <a:schemeClr val="tx1"/>
                </a:solidFill>
              </a:rPr>
              <a:t>Acquisition</a:t>
            </a:r>
            <a:r>
              <a:rPr lang="ja-JP" altLang="en-US" sz="700">
                <a:solidFill>
                  <a:schemeClr val="tx1"/>
                </a:solidFill>
              </a:rPr>
              <a:t>関数を計算。</a:t>
            </a:r>
            <a:r>
              <a:rPr lang="en-US" altLang="ja-JP" sz="700" dirty="0">
                <a:solidFill>
                  <a:schemeClr val="tx1"/>
                </a:solidFill>
              </a:rPr>
              <a:t> Acquisition</a:t>
            </a:r>
            <a:r>
              <a:rPr lang="ja-JP" altLang="en-US" sz="700">
                <a:solidFill>
                  <a:schemeClr val="tx1"/>
                </a:solidFill>
              </a:rPr>
              <a:t>関数が最大となるインプットを算出（赤い三角）</a:t>
            </a:r>
            <a:endParaRPr lang="ja-JP" altLang="en-US" sz="700" dirty="0" err="1">
              <a:solidFill>
                <a:schemeClr val="tx1"/>
              </a:solidFill>
            </a:endParaRPr>
          </a:p>
        </p:txBody>
      </p:sp>
      <p:sp>
        <p:nvSpPr>
          <p:cNvPr id="14" name="線吹き出し 2 (枠付き) 13">
            <a:extLst>
              <a:ext uri="{FF2B5EF4-FFF2-40B4-BE49-F238E27FC236}">
                <a16:creationId xmlns:a16="http://schemas.microsoft.com/office/drawing/2014/main" id="{99BB3255-FFA4-F14A-B032-09A5840F5CB3}"/>
              </a:ext>
            </a:extLst>
          </p:cNvPr>
          <p:cNvSpPr/>
          <p:nvPr/>
        </p:nvSpPr>
        <p:spPr bwMode="auto">
          <a:xfrm>
            <a:off x="4981929" y="4220731"/>
            <a:ext cx="3281012" cy="414334"/>
          </a:xfrm>
          <a:prstGeom prst="borderCallout2">
            <a:avLst>
              <a:gd name="adj1" fmla="val 20589"/>
              <a:gd name="adj2" fmla="val -437"/>
              <a:gd name="adj3" fmla="val 18750"/>
              <a:gd name="adj4" fmla="val -16667"/>
              <a:gd name="adj5" fmla="val -53018"/>
              <a:gd name="adj6" fmla="val -32073"/>
            </a:avLst>
          </a:prstGeom>
          <a:noFill/>
          <a:ln w="12700"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lnSpc>
                <a:spcPct val="90000"/>
              </a:lnSpc>
              <a:spcBef>
                <a:spcPts val="600"/>
              </a:spcBef>
            </a:pPr>
            <a:r>
              <a:rPr lang="ja-JP" altLang="en-US" sz="700">
                <a:solidFill>
                  <a:schemeClr val="tx1"/>
                </a:solidFill>
              </a:rPr>
              <a:t>上記を繰り返す。</a:t>
            </a:r>
            <a:endParaRPr lang="en-US" altLang="ja-JP" sz="700" dirty="0">
              <a:solidFill>
                <a:schemeClr val="tx1"/>
              </a:solidFill>
            </a:endParaRPr>
          </a:p>
          <a:p>
            <a:pPr eaLnBrk="0" fontAlgn="base" hangingPunct="0">
              <a:lnSpc>
                <a:spcPct val="90000"/>
              </a:lnSpc>
              <a:spcBef>
                <a:spcPts val="600"/>
              </a:spcBef>
            </a:pPr>
            <a:r>
              <a:rPr lang="ja-JP" altLang="en-US" sz="700">
                <a:solidFill>
                  <a:schemeClr val="tx1"/>
                </a:solidFill>
              </a:rPr>
              <a:t>（イテレーション回数の上限や収束制約等に達するまで繰り返しを実施）</a:t>
            </a:r>
            <a:endParaRPr lang="ja-JP" altLang="en-US" sz="7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31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1DF22-89C3-3940-A754-88533D701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209" y="302154"/>
            <a:ext cx="7589012" cy="332399"/>
          </a:xfrm>
        </p:spPr>
        <p:txBody>
          <a:bodyPr/>
          <a:lstStyle/>
          <a:p>
            <a:r>
              <a:rPr lang="en-US" dirty="0"/>
              <a:t>Step1: Driverless </a:t>
            </a:r>
            <a:r>
              <a:rPr lang="en-US" dirty="0" err="1"/>
              <a:t>AIへの接続</a:t>
            </a:r>
            <a:endParaRPr 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D80DCD8-EA21-8B45-BCCC-235B49B63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01" y="976898"/>
            <a:ext cx="2968514" cy="30768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4D68FBD-9DD7-1543-B615-AE9C250D39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34"/>
          <a:stretch/>
        </p:blipFill>
        <p:spPr>
          <a:xfrm>
            <a:off x="4852221" y="976897"/>
            <a:ext cx="3011850" cy="30768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80F0245-10D4-B748-B1CB-13800680F9AC}"/>
              </a:ext>
            </a:extLst>
          </p:cNvPr>
          <p:cNvSpPr/>
          <p:nvPr/>
        </p:nvSpPr>
        <p:spPr>
          <a:xfrm>
            <a:off x="950701" y="4160632"/>
            <a:ext cx="296851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800" dirty="0"/>
              <a:t>Driverless AI</a:t>
            </a:r>
            <a:r>
              <a:rPr lang="ja-JP" altLang="en-US" sz="800"/>
              <a:t>と接続</a:t>
            </a:r>
            <a:endParaRPr lang="en-US" altLang="ja-JP" sz="800" dirty="0"/>
          </a:p>
        </p:txBody>
      </p:sp>
      <p:sp>
        <p:nvSpPr>
          <p:cNvPr id="3" name="三角形 2">
            <a:extLst>
              <a:ext uri="{FF2B5EF4-FFF2-40B4-BE49-F238E27FC236}">
                <a16:creationId xmlns:a16="http://schemas.microsoft.com/office/drawing/2014/main" id="{223D4309-8A45-C24B-88E9-9DAF7B8C7E71}"/>
              </a:ext>
            </a:extLst>
          </p:cNvPr>
          <p:cNvSpPr/>
          <p:nvPr/>
        </p:nvSpPr>
        <p:spPr bwMode="auto">
          <a:xfrm rot="5400000">
            <a:off x="3540100" y="2473887"/>
            <a:ext cx="1691235" cy="195726"/>
          </a:xfrm>
          <a:prstGeom prst="triangle">
            <a:avLst/>
          </a:prstGeom>
          <a:solidFill>
            <a:schemeClr val="bg1">
              <a:lumMod val="6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b="0" i="0" u="none" strike="noStrike" cap="none" normalizeH="0" baseline="0" dirty="0" err="1">
              <a:ln>
                <a:noFill/>
              </a:ln>
              <a:effectLst/>
              <a:latin typeface="+mn-lt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888648F-2C84-5B42-ABA8-5D02327652A2}"/>
              </a:ext>
            </a:extLst>
          </p:cNvPr>
          <p:cNvSpPr/>
          <p:nvPr/>
        </p:nvSpPr>
        <p:spPr>
          <a:xfrm>
            <a:off x="4852221" y="4160632"/>
            <a:ext cx="296851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800"/>
              <a:t>学習済みモデル（</a:t>
            </a:r>
            <a:r>
              <a:rPr lang="en-US" altLang="ja-JP" sz="800" dirty="0"/>
              <a:t>Experiment</a:t>
            </a:r>
            <a:r>
              <a:rPr lang="ja-JP" altLang="en-US" sz="800"/>
              <a:t>）の指定</a:t>
            </a:r>
            <a:endParaRPr lang="en-US" altLang="ja-JP" sz="800" dirty="0"/>
          </a:p>
        </p:txBody>
      </p:sp>
    </p:spTree>
    <p:extLst>
      <p:ext uri="{BB962C8B-B14F-4D97-AF65-F5344CB8AC3E}">
        <p14:creationId xmlns:p14="http://schemas.microsoft.com/office/powerpoint/2010/main" val="92052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グラフィカル ユーザー インターフェイス&#10;&#10;低い精度で自動的に生成された説明">
            <a:extLst>
              <a:ext uri="{FF2B5EF4-FFF2-40B4-BE49-F238E27FC236}">
                <a16:creationId xmlns:a16="http://schemas.microsoft.com/office/drawing/2014/main" id="{FC04B9F6-9C01-2F68-3054-6B1FBA39C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12" y="826288"/>
            <a:ext cx="3638318" cy="391978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09FF9A90-9B35-524A-8B7B-1EE8D7287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132" y="2424252"/>
            <a:ext cx="2520609" cy="1230600"/>
          </a:xfrm>
          <a:prstGeom prst="rect">
            <a:avLst/>
          </a:prstGeom>
        </p:spPr>
      </p:pic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38408329-03C9-1847-825B-2E6D1D7CE27C}"/>
              </a:ext>
            </a:extLst>
          </p:cNvPr>
          <p:cNvGrpSpPr/>
          <p:nvPr/>
        </p:nvGrpSpPr>
        <p:grpSpPr>
          <a:xfrm>
            <a:off x="3884175" y="1974456"/>
            <a:ext cx="3123526" cy="3027053"/>
            <a:chOff x="5818173" y="3149150"/>
            <a:chExt cx="1586040" cy="1317654"/>
          </a:xfrm>
        </p:grpSpPr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8A3B6254-E591-434A-B36F-B5E4072A9B1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18173" y="4365902"/>
              <a:ext cx="0" cy="100902"/>
            </a:xfrm>
            <a:prstGeom prst="line">
              <a:avLst/>
            </a:prstGeom>
            <a:solidFill>
              <a:schemeClr val="tx2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269E9D80-534C-5E44-8E6C-8146BB7BF6E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18173" y="4466804"/>
              <a:ext cx="793020" cy="0"/>
            </a:xfrm>
            <a:prstGeom prst="line">
              <a:avLst/>
            </a:prstGeom>
            <a:solidFill>
              <a:schemeClr val="tx2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456E8479-D4C6-3948-BE3B-9C2B9B579D4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611193" y="3149150"/>
              <a:ext cx="0" cy="1317654"/>
            </a:xfrm>
            <a:prstGeom prst="line">
              <a:avLst/>
            </a:prstGeom>
            <a:solidFill>
              <a:schemeClr val="tx2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C03E0003-C97F-3440-92C8-2BC7E158392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611193" y="3149150"/>
              <a:ext cx="793020" cy="0"/>
            </a:xfrm>
            <a:prstGeom prst="line">
              <a:avLst/>
            </a:prstGeom>
            <a:solidFill>
              <a:schemeClr val="tx2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直線矢印コネクタ 20">
              <a:extLst>
                <a:ext uri="{FF2B5EF4-FFF2-40B4-BE49-F238E27FC236}">
                  <a16:creationId xmlns:a16="http://schemas.microsoft.com/office/drawing/2014/main" id="{1FEC9EB1-6E54-404D-9EC0-C715B13F369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404213" y="3149150"/>
              <a:ext cx="0" cy="169158"/>
            </a:xfrm>
            <a:prstGeom prst="straightConnector1">
              <a:avLst/>
            </a:prstGeom>
            <a:solidFill>
              <a:schemeClr val="tx2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ysDash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011DF22-89C3-3940-A754-88533D701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209" y="302154"/>
            <a:ext cx="7589012" cy="332399"/>
          </a:xfrm>
        </p:spPr>
        <p:txBody>
          <a:bodyPr/>
          <a:lstStyle/>
          <a:p>
            <a:r>
              <a:rPr lang="en-US" dirty="0"/>
              <a:t>Step2: </a:t>
            </a:r>
            <a:r>
              <a:rPr lang="en-US" dirty="0" err="1"/>
              <a:t>最適化計算の設定</a:t>
            </a:r>
            <a:endParaRPr lang="en-US" dirty="0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8BDCB097-8F82-0149-8FF3-D650852FC39E}"/>
              </a:ext>
            </a:extLst>
          </p:cNvPr>
          <p:cNvSpPr/>
          <p:nvPr/>
        </p:nvSpPr>
        <p:spPr bwMode="auto">
          <a:xfrm>
            <a:off x="2570165" y="1581666"/>
            <a:ext cx="2326460" cy="418606"/>
          </a:xfrm>
          <a:prstGeom prst="rect">
            <a:avLst/>
          </a:prstGeom>
          <a:noFill/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b="0" i="0" u="none" strike="noStrike" cap="none" normalizeH="0" baseline="0" dirty="0" err="1">
              <a:ln>
                <a:noFill/>
              </a:ln>
              <a:effectLst/>
              <a:latin typeface="+mn-lt"/>
            </a:endParaRPr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27DE3DAF-AAB4-E448-A080-544CC718022C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 bwMode="auto">
          <a:xfrm flipV="1">
            <a:off x="4896625" y="1252686"/>
            <a:ext cx="534073" cy="538283"/>
          </a:xfrm>
          <a:prstGeom prst="line">
            <a:avLst/>
          </a:prstGeom>
          <a:solidFill>
            <a:schemeClr val="tx2"/>
          </a:solidFill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B8BE5635-5576-4743-8A4C-76AB01002268}"/>
              </a:ext>
            </a:extLst>
          </p:cNvPr>
          <p:cNvSpPr/>
          <p:nvPr/>
        </p:nvSpPr>
        <p:spPr>
          <a:xfrm>
            <a:off x="5430698" y="1144964"/>
            <a:ext cx="296851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800" dirty="0"/>
              <a:t>Target</a:t>
            </a:r>
            <a:r>
              <a:rPr lang="ja-JP" altLang="en-US" sz="800"/>
              <a:t>変数（</a:t>
            </a:r>
            <a:r>
              <a:rPr lang="en-US" altLang="ja-JP" sz="800" dirty="0"/>
              <a:t>y</a:t>
            </a:r>
            <a:r>
              <a:rPr lang="ja-JP" altLang="en-US" sz="800"/>
              <a:t>）の最小化・最大化の選択</a:t>
            </a:r>
            <a:endParaRPr lang="en-US" altLang="ja-JP" sz="800" dirty="0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D5DFFE82-6F96-D243-A83F-0D9A52432A65}"/>
              </a:ext>
            </a:extLst>
          </p:cNvPr>
          <p:cNvSpPr/>
          <p:nvPr/>
        </p:nvSpPr>
        <p:spPr bwMode="auto">
          <a:xfrm>
            <a:off x="1291169" y="1717450"/>
            <a:ext cx="1152626" cy="1002756"/>
          </a:xfrm>
          <a:prstGeom prst="rect">
            <a:avLst/>
          </a:prstGeom>
          <a:noFill/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b="0" i="0" u="none" strike="noStrike" cap="none" normalizeH="0" baseline="0" dirty="0" err="1">
              <a:ln>
                <a:noFill/>
              </a:ln>
              <a:effectLst/>
              <a:latin typeface="+mn-lt"/>
            </a:endParaRPr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5517D1D3-73E4-CD41-A622-BD7C9049A2E0}"/>
              </a:ext>
            </a:extLst>
          </p:cNvPr>
          <p:cNvCxnSpPr>
            <a:cxnSpLocks/>
            <a:endCxn id="29" idx="1"/>
          </p:cNvCxnSpPr>
          <p:nvPr/>
        </p:nvCxnSpPr>
        <p:spPr bwMode="auto">
          <a:xfrm flipV="1">
            <a:off x="768743" y="2218828"/>
            <a:ext cx="522426" cy="224732"/>
          </a:xfrm>
          <a:prstGeom prst="line">
            <a:avLst/>
          </a:prstGeom>
          <a:solidFill>
            <a:schemeClr val="tx2"/>
          </a:solidFill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73FAF667-621A-2145-883D-A03B355E8D84}"/>
              </a:ext>
            </a:extLst>
          </p:cNvPr>
          <p:cNvSpPr/>
          <p:nvPr/>
        </p:nvSpPr>
        <p:spPr>
          <a:xfrm>
            <a:off x="76933" y="2502319"/>
            <a:ext cx="12061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800"/>
              <a:t>選択された</a:t>
            </a:r>
            <a:r>
              <a:rPr lang="en-US" altLang="ja-JP" sz="800" dirty="0"/>
              <a:t>Experiment</a:t>
            </a:r>
            <a:r>
              <a:rPr lang="ja-JP" altLang="en-US" sz="800"/>
              <a:t>と学習データの情報</a:t>
            </a:r>
            <a:endParaRPr lang="en-US" altLang="ja-JP" sz="800" dirty="0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29F286DE-DF51-1B40-9CFE-BE4990AA7A94}"/>
              </a:ext>
            </a:extLst>
          </p:cNvPr>
          <p:cNvSpPr/>
          <p:nvPr/>
        </p:nvSpPr>
        <p:spPr bwMode="auto">
          <a:xfrm>
            <a:off x="2570164" y="2176105"/>
            <a:ext cx="2326460" cy="1092097"/>
          </a:xfrm>
          <a:prstGeom prst="rect">
            <a:avLst/>
          </a:prstGeom>
          <a:noFill/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b="0" i="0" u="none" strike="noStrike" cap="none" normalizeH="0" baseline="0" dirty="0" err="1">
              <a:ln>
                <a:noFill/>
              </a:ln>
              <a:effectLst/>
              <a:latin typeface="+mn-lt"/>
            </a:endParaRPr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AF38BB5F-5AD3-BA47-83D7-60D37FDCA9CE}"/>
              </a:ext>
            </a:extLst>
          </p:cNvPr>
          <p:cNvCxnSpPr>
            <a:cxnSpLocks/>
            <a:stCxn id="34" idx="1"/>
          </p:cNvCxnSpPr>
          <p:nvPr/>
        </p:nvCxnSpPr>
        <p:spPr bwMode="auto">
          <a:xfrm flipH="1">
            <a:off x="1646434" y="2722154"/>
            <a:ext cx="923730" cy="616093"/>
          </a:xfrm>
          <a:prstGeom prst="line">
            <a:avLst/>
          </a:prstGeom>
          <a:solidFill>
            <a:schemeClr val="tx2"/>
          </a:solidFill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D62733A8-9D71-3640-A7D0-11154891DAEE}"/>
              </a:ext>
            </a:extLst>
          </p:cNvPr>
          <p:cNvSpPr/>
          <p:nvPr/>
        </p:nvSpPr>
        <p:spPr>
          <a:xfrm>
            <a:off x="170956" y="3375393"/>
            <a:ext cx="2181665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800"/>
              <a:t>カテゴリカル型数値型特徴量（</a:t>
            </a:r>
            <a:r>
              <a:rPr lang="en-US" altLang="ja-JP" sz="800" dirty="0"/>
              <a:t>X</a:t>
            </a:r>
            <a:r>
              <a:rPr lang="ja-JP" altLang="en-US" sz="800"/>
              <a:t>）の探索カテゴリの選択</a:t>
            </a:r>
            <a:endParaRPr lang="en-US" altLang="ja-JP" sz="800" dirty="0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0338DC17-C5F9-234A-8690-9C972D7F672C}"/>
              </a:ext>
            </a:extLst>
          </p:cNvPr>
          <p:cNvSpPr/>
          <p:nvPr/>
        </p:nvSpPr>
        <p:spPr bwMode="auto">
          <a:xfrm>
            <a:off x="5813334" y="2589135"/>
            <a:ext cx="2424357" cy="875959"/>
          </a:xfrm>
          <a:prstGeom prst="rect">
            <a:avLst/>
          </a:prstGeom>
          <a:noFill/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b="0" i="0" u="none" strike="noStrike" cap="none" normalizeH="0" baseline="0" dirty="0" err="1">
              <a:ln>
                <a:noFill/>
              </a:ln>
              <a:effectLst/>
              <a:latin typeface="+mn-lt"/>
            </a:endParaRPr>
          </a:p>
        </p:txBody>
      </p: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EA46F731-0FD8-F84E-B85B-021AA9A75B3B}"/>
              </a:ext>
            </a:extLst>
          </p:cNvPr>
          <p:cNvCxnSpPr>
            <a:cxnSpLocks/>
          </p:cNvCxnSpPr>
          <p:nvPr/>
        </p:nvCxnSpPr>
        <p:spPr bwMode="auto">
          <a:xfrm flipH="1">
            <a:off x="6304565" y="3465094"/>
            <a:ext cx="1" cy="780185"/>
          </a:xfrm>
          <a:prstGeom prst="line">
            <a:avLst/>
          </a:prstGeom>
          <a:solidFill>
            <a:schemeClr val="tx2"/>
          </a:solidFill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8B75970D-D8EB-794C-9C4E-54BA1CBBDCA4}"/>
              </a:ext>
            </a:extLst>
          </p:cNvPr>
          <p:cNvSpPr/>
          <p:nvPr/>
        </p:nvSpPr>
        <p:spPr>
          <a:xfrm>
            <a:off x="5813335" y="4245279"/>
            <a:ext cx="27740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800"/>
              <a:t>最適化のパラメータ</a:t>
            </a:r>
            <a:endParaRPr lang="en-US" altLang="ja-JP" sz="8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ja-JP" sz="800" dirty="0"/>
              <a:t>Acquisition</a:t>
            </a:r>
            <a:r>
              <a:rPr lang="ja-JP" altLang="en-US" sz="800"/>
              <a:t>関数</a:t>
            </a:r>
            <a:endParaRPr lang="en-US" altLang="ja-JP" sz="8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ja-JP" altLang="en-US" sz="800"/>
              <a:t>実行時間制約（最大イテレーション回数、最大計算時間）</a:t>
            </a:r>
            <a:endParaRPr lang="en-US" altLang="ja-JP" sz="800" dirty="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49CF1FE-CD46-464B-BE23-00EBE386A98E}"/>
              </a:ext>
            </a:extLst>
          </p:cNvPr>
          <p:cNvSpPr/>
          <p:nvPr/>
        </p:nvSpPr>
        <p:spPr bwMode="auto">
          <a:xfrm>
            <a:off x="2570164" y="3307742"/>
            <a:ext cx="2326460" cy="1427116"/>
          </a:xfrm>
          <a:prstGeom prst="rect">
            <a:avLst/>
          </a:prstGeom>
          <a:noFill/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b="0" i="0" u="none" strike="noStrike" cap="none" normalizeH="0" baseline="0" dirty="0" err="1">
              <a:ln>
                <a:noFill/>
              </a:ln>
              <a:effectLst/>
              <a:latin typeface="+mn-lt"/>
            </a:endParaRPr>
          </a:p>
        </p:txBody>
      </p: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08694B5D-605F-7340-8317-0E6E73CDBA0D}"/>
              </a:ext>
            </a:extLst>
          </p:cNvPr>
          <p:cNvCxnSpPr>
            <a:cxnSpLocks/>
            <a:stCxn id="26" idx="1"/>
          </p:cNvCxnSpPr>
          <p:nvPr/>
        </p:nvCxnSpPr>
        <p:spPr bwMode="auto">
          <a:xfrm flipH="1">
            <a:off x="1666959" y="4021300"/>
            <a:ext cx="903205" cy="246263"/>
          </a:xfrm>
          <a:prstGeom prst="line">
            <a:avLst/>
          </a:prstGeom>
          <a:solidFill>
            <a:schemeClr val="tx2"/>
          </a:solidFill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F98E404-3170-5446-894F-0A8AB24B9C42}"/>
              </a:ext>
            </a:extLst>
          </p:cNvPr>
          <p:cNvSpPr/>
          <p:nvPr/>
        </p:nvSpPr>
        <p:spPr>
          <a:xfrm>
            <a:off x="170956" y="4272905"/>
            <a:ext cx="2070015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800"/>
              <a:t>数値型特徴量（</a:t>
            </a:r>
            <a:r>
              <a:rPr lang="en-US" altLang="ja-JP" sz="800" dirty="0"/>
              <a:t>X</a:t>
            </a:r>
            <a:r>
              <a:rPr lang="ja-JP" altLang="en-US" sz="800"/>
              <a:t>）の探索範囲の設定</a:t>
            </a:r>
            <a:endParaRPr lang="en-US" altLang="ja-JP" sz="800" dirty="0"/>
          </a:p>
        </p:txBody>
      </p:sp>
    </p:spTree>
    <p:extLst>
      <p:ext uri="{BB962C8B-B14F-4D97-AF65-F5344CB8AC3E}">
        <p14:creationId xmlns:p14="http://schemas.microsoft.com/office/powerpoint/2010/main" val="217877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グラフ&#10;&#10;自動的に生成された説明">
            <a:extLst>
              <a:ext uri="{FF2B5EF4-FFF2-40B4-BE49-F238E27FC236}">
                <a16:creationId xmlns:a16="http://schemas.microsoft.com/office/drawing/2014/main" id="{C79F3204-1309-8529-A3E4-229C34DD8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36" y="785587"/>
            <a:ext cx="2777397" cy="4170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11DF22-89C3-3940-A754-88533D701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209" y="302154"/>
            <a:ext cx="7589012" cy="332399"/>
          </a:xfrm>
        </p:spPr>
        <p:txBody>
          <a:bodyPr/>
          <a:lstStyle/>
          <a:p>
            <a:r>
              <a:rPr lang="en-US" dirty="0"/>
              <a:t>Step3: </a:t>
            </a:r>
            <a:r>
              <a:rPr lang="en-US" dirty="0" err="1"/>
              <a:t>最適化の結果</a:t>
            </a:r>
            <a:endParaRPr lang="en-US" dirty="0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C3981870-01BE-5D44-A62A-C2A5D64FB680}"/>
              </a:ext>
            </a:extLst>
          </p:cNvPr>
          <p:cNvSpPr/>
          <p:nvPr/>
        </p:nvSpPr>
        <p:spPr bwMode="auto">
          <a:xfrm>
            <a:off x="1927161" y="1262994"/>
            <a:ext cx="2062979" cy="1397909"/>
          </a:xfrm>
          <a:prstGeom prst="rect">
            <a:avLst/>
          </a:prstGeom>
          <a:noFill/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b="0" i="0" u="none" strike="noStrike" cap="none" normalizeH="0" baseline="0" dirty="0" err="1">
              <a:ln>
                <a:noFill/>
              </a:ln>
              <a:effectLst/>
              <a:latin typeface="+mn-lt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8BA95D34-CB2D-CD43-AECE-5C6E0517EDA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990140" y="1511827"/>
            <a:ext cx="776310" cy="663636"/>
          </a:xfrm>
          <a:prstGeom prst="line">
            <a:avLst/>
          </a:prstGeom>
          <a:solidFill>
            <a:schemeClr val="tx2"/>
          </a:solidFill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id="{A7B60901-2283-934F-A45E-DB8E58AD51FB}"/>
                  </a:ext>
                </a:extLst>
              </p:cNvPr>
              <p:cNvSpPr/>
              <p:nvPr/>
            </p:nvSpPr>
            <p:spPr>
              <a:xfrm>
                <a:off x="4878625" y="1870066"/>
                <a:ext cx="2678398" cy="218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ja-JP" altLang="en-US" sz="800"/>
                  <a:t>特徴量変数の最適化計算結果（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ja-JP" sz="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ja-JP" altLang="en-US" sz="800"/>
                  <a:t>）</a:t>
                </a:r>
                <a:endParaRPr lang="en-US" altLang="ja-JP" sz="800" dirty="0"/>
              </a:p>
            </p:txBody>
          </p:sp>
        </mc:Choice>
        <mc:Fallback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id="{A7B60901-2283-934F-A45E-DB8E58AD5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625" y="1870066"/>
                <a:ext cx="2678398" cy="218650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2EB1A3D1-E673-B940-AA3A-90ABB7B987F5}"/>
              </a:ext>
            </a:extLst>
          </p:cNvPr>
          <p:cNvSpPr/>
          <p:nvPr/>
        </p:nvSpPr>
        <p:spPr bwMode="auto">
          <a:xfrm>
            <a:off x="2072297" y="3595655"/>
            <a:ext cx="2189601" cy="1196576"/>
          </a:xfrm>
          <a:prstGeom prst="rect">
            <a:avLst/>
          </a:prstGeom>
          <a:noFill/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b="0" i="0" u="none" strike="noStrike" cap="none" normalizeH="0" baseline="0" dirty="0" err="1">
              <a:ln>
                <a:noFill/>
              </a:ln>
              <a:effectLst/>
              <a:latin typeface="+mn-lt"/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BBAFD1A6-110B-F545-B68B-5919B624158E}"/>
              </a:ext>
            </a:extLst>
          </p:cNvPr>
          <p:cNvSpPr/>
          <p:nvPr/>
        </p:nvSpPr>
        <p:spPr bwMode="auto">
          <a:xfrm>
            <a:off x="1943063" y="4823039"/>
            <a:ext cx="871698" cy="178182"/>
          </a:xfrm>
          <a:prstGeom prst="rect">
            <a:avLst/>
          </a:prstGeom>
          <a:noFill/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b="0" i="0" u="none" strike="noStrike" cap="none" normalizeH="0" baseline="0" dirty="0" err="1">
              <a:ln>
                <a:noFill/>
              </a:ln>
              <a:effectLst/>
              <a:latin typeface="+mn-lt"/>
            </a:endParaRPr>
          </a:p>
        </p:txBody>
      </p: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D99B14DD-07B8-C64F-BF01-5FA65D1F4027}"/>
              </a:ext>
            </a:extLst>
          </p:cNvPr>
          <p:cNvCxnSpPr>
            <a:cxnSpLocks/>
            <a:stCxn id="52" idx="1"/>
            <a:endCxn id="50" idx="3"/>
          </p:cNvCxnSpPr>
          <p:nvPr/>
        </p:nvCxnSpPr>
        <p:spPr bwMode="auto">
          <a:xfrm flipH="1" flipV="1">
            <a:off x="2814761" y="4912130"/>
            <a:ext cx="2062445" cy="550"/>
          </a:xfrm>
          <a:prstGeom prst="line">
            <a:avLst/>
          </a:prstGeom>
          <a:solidFill>
            <a:schemeClr val="tx2"/>
          </a:solidFill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A83E3C6E-9695-524E-AE1C-313CCF438BC7}"/>
              </a:ext>
            </a:extLst>
          </p:cNvPr>
          <p:cNvSpPr/>
          <p:nvPr/>
        </p:nvSpPr>
        <p:spPr>
          <a:xfrm>
            <a:off x="4877206" y="4804958"/>
            <a:ext cx="285213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800"/>
              <a:t>途中計算含めた、計算結果のダウンロード</a:t>
            </a:r>
            <a:endParaRPr lang="en-US" altLang="ja-JP" sz="800" dirty="0"/>
          </a:p>
        </p:txBody>
      </p: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1DF40438-EC6D-A04E-B9F8-F86CD668342D}"/>
              </a:ext>
            </a:extLst>
          </p:cNvPr>
          <p:cNvCxnSpPr>
            <a:cxnSpLocks/>
            <a:stCxn id="56" idx="1"/>
          </p:cNvCxnSpPr>
          <p:nvPr/>
        </p:nvCxnSpPr>
        <p:spPr bwMode="auto">
          <a:xfrm flipH="1" flipV="1">
            <a:off x="4261898" y="3866221"/>
            <a:ext cx="615307" cy="373007"/>
          </a:xfrm>
          <a:prstGeom prst="line">
            <a:avLst/>
          </a:prstGeom>
          <a:solidFill>
            <a:schemeClr val="tx2"/>
          </a:solidFill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A3392542-8548-044B-9E94-D6A8F989ED65}"/>
              </a:ext>
            </a:extLst>
          </p:cNvPr>
          <p:cNvSpPr/>
          <p:nvPr/>
        </p:nvSpPr>
        <p:spPr>
          <a:xfrm>
            <a:off x="4877205" y="4008395"/>
            <a:ext cx="31933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800"/>
              <a:t>計算履歴のプロット（</a:t>
            </a:r>
            <a:r>
              <a:rPr lang="en" altLang="ja-JP" sz="800" dirty="0">
                <a:hlinkClick r:id="rId5"/>
              </a:rPr>
              <a:t>https://gpyopt.readthedocs.io/en/latest/GPyOpt.plotting.html#GPyOpt.plotting.plots_bo.plot_convergence</a:t>
            </a:r>
            <a:r>
              <a:rPr lang="ja-JP" altLang="en-US" sz="800"/>
              <a:t>）</a:t>
            </a:r>
            <a:endParaRPr lang="en-US" altLang="ja-JP" sz="800" dirty="0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25BFC665-FBF9-0940-B4B3-6198270E0488}"/>
              </a:ext>
            </a:extLst>
          </p:cNvPr>
          <p:cNvSpPr/>
          <p:nvPr/>
        </p:nvSpPr>
        <p:spPr bwMode="auto">
          <a:xfrm>
            <a:off x="1927161" y="3217023"/>
            <a:ext cx="871698" cy="178183"/>
          </a:xfrm>
          <a:prstGeom prst="rect">
            <a:avLst/>
          </a:prstGeom>
          <a:noFill/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b="0" i="0" u="none" strike="noStrike" cap="none" normalizeH="0" baseline="0" dirty="0" err="1">
              <a:ln>
                <a:noFill/>
              </a:ln>
              <a:effectLst/>
              <a:latin typeface="+mn-lt"/>
            </a:endParaRPr>
          </a:p>
        </p:txBody>
      </p: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59D7C033-D9A8-1F4D-B86C-51DAC4A773B4}"/>
              </a:ext>
            </a:extLst>
          </p:cNvPr>
          <p:cNvCxnSpPr>
            <a:cxnSpLocks/>
            <a:stCxn id="61" idx="1"/>
            <a:endCxn id="59" idx="3"/>
          </p:cNvCxnSpPr>
          <p:nvPr/>
        </p:nvCxnSpPr>
        <p:spPr bwMode="auto">
          <a:xfrm flipH="1">
            <a:off x="2798859" y="2702795"/>
            <a:ext cx="2078348" cy="603320"/>
          </a:xfrm>
          <a:prstGeom prst="line">
            <a:avLst/>
          </a:prstGeom>
          <a:solidFill>
            <a:schemeClr val="tx2"/>
          </a:solidFill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B4F26946-4295-AD40-BC17-700B82BC5FF4}"/>
                  </a:ext>
                </a:extLst>
              </p:cNvPr>
              <p:cNvSpPr/>
              <p:nvPr/>
            </p:nvSpPr>
            <p:spPr>
              <a:xfrm>
                <a:off x="4877207" y="2593470"/>
                <a:ext cx="2852133" cy="218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ja-JP" altLang="en-US" sz="800"/>
                  <a:t>最適化計算結果（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ja-JP" sz="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ja-JP" altLang="en-US" sz="800"/>
                  <a:t>）におけるターゲット変数の値</a:t>
                </a:r>
                <a:endParaRPr lang="en-US" altLang="ja-JP" sz="800" dirty="0"/>
              </a:p>
            </p:txBody>
          </p:sp>
        </mc:Choice>
        <mc:Fallback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B4F26946-4295-AD40-BC17-700B82BC5F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207" y="2593470"/>
                <a:ext cx="2852133" cy="218650"/>
              </a:xfrm>
              <a:prstGeom prst="rect">
                <a:avLst/>
              </a:prstGeom>
              <a:blipFill>
                <a:blip r:embed="rId6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912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h2oai template 1_3">
  <a:themeElements>
    <a:clrScheme name="H2O">
      <a:dk1>
        <a:srgbClr val="000000"/>
      </a:dk1>
      <a:lt1>
        <a:srgbClr val="FFFFFF"/>
      </a:lt1>
      <a:dk2>
        <a:srgbClr val="161616"/>
      </a:dk2>
      <a:lt2>
        <a:srgbClr val="EDEDED"/>
      </a:lt2>
      <a:accent1>
        <a:srgbClr val="FFE600"/>
      </a:accent1>
      <a:accent2>
        <a:srgbClr val="4C4E4B"/>
      </a:accent2>
      <a:accent3>
        <a:srgbClr val="9F9F9D"/>
      </a:accent3>
      <a:accent4>
        <a:srgbClr val="D3D3D1"/>
      </a:accent4>
      <a:accent5>
        <a:srgbClr val="F6891F"/>
      </a:accent5>
      <a:accent6>
        <a:srgbClr val="3CB4FE"/>
      </a:accent6>
      <a:hlink>
        <a:srgbClr val="F68920"/>
      </a:hlink>
      <a:folHlink>
        <a:srgbClr val="F6892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635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marL="0" marR="0" indent="0" algn="ctr" defTabSz="914400" rtl="0" eaLnBrk="0" fontAlgn="base" latinLnBrk="0" hangingPunct="0">
          <a:lnSpc>
            <a:spcPct val="90000"/>
          </a:lnSpc>
          <a:spcBef>
            <a:spcPts val="600"/>
          </a:spcBef>
          <a:spcAft>
            <a:spcPts val="0"/>
          </a:spcAft>
          <a:buClrTx/>
          <a:buSzTx/>
          <a:buFontTx/>
          <a:buNone/>
          <a:tabLst/>
          <a:defRPr kumimoji="0" b="0" i="0" u="none" strike="noStrike" cap="none" normalizeH="0" baseline="0" dirty="0" err="1" smtClean="0">
            <a:ln>
              <a:noFill/>
            </a:ln>
            <a:effectLst/>
            <a:latin typeface="+mn-lt"/>
          </a:defRPr>
        </a:defPPr>
      </a:lstStyle>
    </a:spDef>
    <a:lnDef>
      <a:spPr bwMode="auto">
        <a:solidFill>
          <a:schemeClr val="tx2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tIns="91440" bIns="91440" rtlCol="0" anchor="ctr" anchorCtr="1">
        <a:sp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2oai template 1_3" id="{50BA0615-B7E0-624E-89C0-AD107F9942D4}" vid="{66B416CA-B5F8-4B46-8395-F120A6AC8810}"/>
    </a:ext>
  </a:extLst>
</a:theme>
</file>

<file path=ppt/theme/theme3.xml><?xml version="1.0" encoding="utf-8"?>
<a:theme xmlns:a="http://schemas.openxmlformats.org/drawingml/2006/main" name="Office Theme">
  <a:themeElements>
    <a:clrScheme name="H2O">
      <a:dk1>
        <a:srgbClr val="000000"/>
      </a:dk1>
      <a:lt1>
        <a:srgbClr val="FFFFFF"/>
      </a:lt1>
      <a:dk2>
        <a:srgbClr val="161616"/>
      </a:dk2>
      <a:lt2>
        <a:srgbClr val="EDEDEE"/>
      </a:lt2>
      <a:accent1>
        <a:srgbClr val="FFE600"/>
      </a:accent1>
      <a:accent2>
        <a:srgbClr val="4C4E4B"/>
      </a:accent2>
      <a:accent3>
        <a:srgbClr val="9F9F9D"/>
      </a:accent3>
      <a:accent4>
        <a:srgbClr val="D3D3D1"/>
      </a:accent4>
      <a:accent5>
        <a:srgbClr val="F6891F"/>
      </a:accent5>
      <a:accent6>
        <a:srgbClr val="3CB4FE"/>
      </a:accent6>
      <a:hlink>
        <a:srgbClr val="F68920"/>
      </a:hlink>
      <a:folHlink>
        <a:srgbClr val="F68920"/>
      </a:folHlink>
    </a:clrScheme>
    <a:fontScheme name="Custom 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6350">
          <a:solidFill>
            <a:schemeClr val="accent1"/>
          </a:solidFill>
        </a:ln>
      </a:spPr>
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Bef>
            <a:spcPts val="600"/>
          </a:spcBef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H2O">
      <a:dk1>
        <a:srgbClr val="000000"/>
      </a:dk1>
      <a:lt1>
        <a:srgbClr val="FFFFFF"/>
      </a:lt1>
      <a:dk2>
        <a:srgbClr val="161616"/>
      </a:dk2>
      <a:lt2>
        <a:srgbClr val="EDEDEE"/>
      </a:lt2>
      <a:accent1>
        <a:srgbClr val="FFE600"/>
      </a:accent1>
      <a:accent2>
        <a:srgbClr val="4C4E4B"/>
      </a:accent2>
      <a:accent3>
        <a:srgbClr val="9F9F9D"/>
      </a:accent3>
      <a:accent4>
        <a:srgbClr val="D3D3D1"/>
      </a:accent4>
      <a:accent5>
        <a:srgbClr val="F6891F"/>
      </a:accent5>
      <a:accent6>
        <a:srgbClr val="3CB4FE"/>
      </a:accent6>
      <a:hlink>
        <a:srgbClr val="F68920"/>
      </a:hlink>
      <a:folHlink>
        <a:srgbClr val="F68920"/>
      </a:folHlink>
    </a:clrScheme>
    <a:fontScheme name="Custom 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36839</TotalTime>
  <Words>599</Words>
  <Application>Microsoft Macintosh PowerPoint</Application>
  <PresentationFormat>画面に合わせる (16:9)</PresentationFormat>
  <Paragraphs>47</Paragraphs>
  <Slides>6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6</vt:i4>
      </vt:variant>
    </vt:vector>
  </HeadingPairs>
  <TitlesOfParts>
    <vt:vector size="14" baseType="lpstr">
      <vt:lpstr>Arial</vt:lpstr>
      <vt:lpstr>Calibri</vt:lpstr>
      <vt:lpstr>Cambria Math</vt:lpstr>
      <vt:lpstr>Courier New</vt:lpstr>
      <vt:lpstr>Times New Roman</vt:lpstr>
      <vt:lpstr>Wingdings</vt:lpstr>
      <vt:lpstr>Custom Design</vt:lpstr>
      <vt:lpstr>h2oai template 1_3</vt:lpstr>
      <vt:lpstr>Inverse Estimation of  trained Driverless AI model - Driverless AIモデルの逆問題解析 - </vt:lpstr>
      <vt:lpstr>“Inverse Estimation of trained Driverless AI model” App</vt:lpstr>
      <vt:lpstr>【参考】ベイズ最適化</vt:lpstr>
      <vt:lpstr>Step1: Driverless AIへの接続</vt:lpstr>
      <vt:lpstr>Step2: 最適化計算の設定</vt:lpstr>
      <vt:lpstr>Step3: 最適化の結果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H2O Driverless AI</dc:title>
  <cp:lastModifiedBy>Yuki Shimada</cp:lastModifiedBy>
  <cp:revision>1099</cp:revision>
  <cp:lastPrinted>2019-10-23T04:22:30Z</cp:lastPrinted>
  <dcterms:modified xsi:type="dcterms:W3CDTF">2022-05-04T23:53:06Z</dcterms:modified>
</cp:coreProperties>
</file>